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US" sz="4400" b="0" strike="noStrike" spc="-1">
                <a:solidFill>
                  <a:srgbClr val="000000"/>
                </a:solidFill>
                <a:latin typeface="Arial"/>
              </a:rPr>
              <a:t>Click to move the slide</a:t>
            </a:r>
          </a:p>
        </p:txBody>
      </p:sp>
      <p:sp>
        <p:nvSpPr>
          <p:cNvPr id="9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sz="2000" b="0" strike="noStrike" spc="-1">
                <a:solidFill>
                  <a:srgbClr val="000000"/>
                </a:solidFill>
                <a:latin typeface="Arial"/>
              </a:rPr>
              <a:t>Click to edit the notes format</a:t>
            </a:r>
          </a:p>
        </p:txBody>
      </p:sp>
      <p:sp>
        <p:nvSpPr>
          <p:cNvPr id="93"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&lt;header&gt;</a:t>
            </a:r>
          </a:p>
        </p:txBody>
      </p:sp>
      <p:sp>
        <p:nvSpPr>
          <p:cNvPr id="94" name="PlaceHolder 4"/>
          <p:cNvSpPr>
            <a:spLocks noGrp="1"/>
          </p:cNvSpPr>
          <p:nvPr>
            <p:ph type="dt" idx="3"/>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&lt;date/time&gt;</a:t>
            </a:r>
          </a:p>
        </p:txBody>
      </p:sp>
      <p:sp>
        <p:nvSpPr>
          <p:cNvPr id="95" name="PlaceHolder 5"/>
          <p:cNvSpPr>
            <a:spLocks noGrp="1"/>
          </p:cNvSpPr>
          <p:nvPr>
            <p:ph type="ftr" idx="4"/>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&lt;footer&gt;</a:t>
            </a:r>
          </a:p>
        </p:txBody>
      </p:sp>
      <p:sp>
        <p:nvSpPr>
          <p:cNvPr id="96" name="PlaceHolder 6"/>
          <p:cNvSpPr>
            <a:spLocks noGrp="1"/>
          </p:cNvSpPr>
          <p:nvPr>
            <p:ph type="sldNum" idx="5"/>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F95740FC-ADF6-4966-921B-F5CE38886E5D}" type="slidenum">
              <a:rPr lang="en-US" sz="1400" b="0" strike="noStrike" spc="-1">
                <a:solidFill>
                  <a:srgbClr val="000000"/>
                </a:solidFill>
                <a:latin typeface="Times New Roman"/>
              </a:rPr>
              <a: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PlaceHolder 1"/>
          <p:cNvSpPr>
            <a:spLocks noGrp="1" noRot="1" noChangeAspect="1"/>
          </p:cNvSpPr>
          <p:nvPr>
            <p:ph type="sldImg"/>
          </p:nvPr>
        </p:nvSpPr>
        <p:spPr>
          <a:xfrm>
            <a:off x="685800" y="1143000"/>
            <a:ext cx="5486400" cy="3086100"/>
          </a:xfrm>
          <a:prstGeom prst="rect">
            <a:avLst/>
          </a:prstGeom>
          <a:ln w="0">
            <a:noFill/>
          </a:ln>
        </p:spPr>
      </p:sp>
      <p:sp>
        <p:nvSpPr>
          <p:cNvPr id="151"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0">
              <a:buNone/>
            </a:pPr>
            <a:endParaRPr lang="en-US" sz="1800" b="0" strike="noStrike" spc="-1">
              <a:solidFill>
                <a:srgbClr val="000000"/>
              </a:solidFill>
              <a:latin typeface="Arial"/>
            </a:endParaRPr>
          </a:p>
        </p:txBody>
      </p:sp>
      <p:sp>
        <p:nvSpPr>
          <p:cNvPr id="152" name="PlaceHolder 3"/>
          <p:cNvSpPr>
            <a:spLocks noGrp="1"/>
          </p:cNvSpPr>
          <p:nvPr>
            <p:ph type="sldNum" idx="15"/>
          </p:nvPr>
        </p:nvSpPr>
        <p:spPr>
          <a:xfrm>
            <a:off x="3884760" y="8685360"/>
            <a:ext cx="2971080" cy="457920"/>
          </a:xfrm>
          <a:prstGeom prst="rect">
            <a:avLst/>
          </a:prstGeom>
          <a:noFill/>
          <a:ln w="0">
            <a:noFill/>
          </a:ln>
        </p:spPr>
        <p:txBody>
          <a:bodyPr lIns="0" tIns="0" rIns="0" bIns="0" anchor="b">
            <a:noAutofit/>
          </a:bodyPr>
          <a:lstStyle>
            <a:lvl1pPr indent="0" algn="r">
              <a:lnSpc>
                <a:spcPct val="100000"/>
              </a:lnSpc>
              <a:buNone/>
              <a:tabLst>
                <a:tab pos="0" algn="l"/>
              </a:tabLst>
              <a:defRPr lang="en-US" sz="1200" b="0" strike="noStrike" spc="-1">
                <a:solidFill>
                  <a:srgbClr val="000000"/>
                </a:solidFill>
                <a:latin typeface="+mn-lt"/>
                <a:ea typeface="+mn-ea"/>
              </a:defRPr>
            </a:lvl1pPr>
          </a:lstStyle>
          <a:p>
            <a:pPr indent="0" algn="r">
              <a:lnSpc>
                <a:spcPct val="100000"/>
              </a:lnSpc>
              <a:buNone/>
              <a:tabLst>
                <a:tab pos="0" algn="l"/>
              </a:tabLst>
            </a:pPr>
            <a:fld id="{8E98C9B8-48B7-42BC-9F90-AE3503B82277}" type="slidenum">
              <a:rPr lang="en-US" sz="1200" b="0" strike="noStrike" spc="-1">
                <a:solidFill>
                  <a:srgbClr val="000000"/>
                </a:solidFill>
                <a:latin typeface="+mn-lt"/>
                <a:ea typeface="+mn-ea"/>
              </a:rPr>
              <a:t>1</a:t>
            </a:fld>
            <a:endParaRPr lang="en-US"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lstStyle/>
          <a:p>
            <a:fld id="{2404CC5D-E187-4176-81F8-C76AA3DFACF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0"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sldNum" idx="1"/>
          </p:nvPr>
        </p:nvSpPr>
        <p:spPr/>
        <p:txBody>
          <a:bodyPr/>
          <a:lstStyle/>
          <a:p>
            <a:fld id="{304DACA0-38FB-4868-B14D-1F0807AB90D6}"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2"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 name="PlaceHolder 3"/>
          <p:cNvSpPr>
            <a:spLocks noGrp="1"/>
          </p:cNvSpPr>
          <p:nvPr>
            <p:ph type="sldNum" idx="1"/>
          </p:nvPr>
        </p:nvSpPr>
        <p:spPr/>
        <p:txBody>
          <a:bodyPr/>
          <a:lstStyle/>
          <a:p>
            <a:fld id="{A72D8BFB-108C-4F2C-8523-D6878A4468D4}"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4"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15"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sldNum" idx="1"/>
          </p:nvPr>
        </p:nvSpPr>
        <p:spPr/>
        <p:txBody>
          <a:bodyPr/>
          <a:lstStyle/>
          <a:p>
            <a:fld id="{EA499E86-1102-4066-B784-D026E692DAD3}"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 name="PlaceHolder 2"/>
          <p:cNvSpPr>
            <a:spLocks noGrp="1"/>
          </p:cNvSpPr>
          <p:nvPr>
            <p:ph type="sldNum" idx="1"/>
          </p:nvPr>
        </p:nvSpPr>
        <p:spPr/>
        <p:txBody>
          <a:bodyPr/>
          <a:lstStyle/>
          <a:p>
            <a:fld id="{159498C5-74C3-4B48-865D-6614631A33DC}"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endParaRPr lang="en-US" sz="3200" b="0" strike="noStrike" spc="-1">
              <a:solidFill>
                <a:srgbClr val="000000"/>
              </a:solidFill>
              <a:latin typeface="Arial"/>
            </a:endParaRPr>
          </a:p>
        </p:txBody>
      </p:sp>
      <p:sp>
        <p:nvSpPr>
          <p:cNvPr id="3" name="PlaceHolder 2"/>
          <p:cNvSpPr>
            <a:spLocks noGrp="1"/>
          </p:cNvSpPr>
          <p:nvPr>
            <p:ph type="sldNum" idx="1"/>
          </p:nvPr>
        </p:nvSpPr>
        <p:spPr/>
        <p:txBody>
          <a:bodyPr/>
          <a:lstStyle/>
          <a:p>
            <a:fld id="{2164739E-C64B-44D2-A03E-6FFB6AE1646E}"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9"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0"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1"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1"/>
          </p:nvPr>
        </p:nvSpPr>
        <p:spPr/>
        <p:txBody>
          <a:bodyPr/>
          <a:lstStyle/>
          <a:p>
            <a:fld id="{9CAEF73D-5E70-42CF-A209-057D31AD8C38}"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23"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5"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1"/>
          </p:nvPr>
        </p:nvSpPr>
        <p:spPr/>
        <p:txBody>
          <a:bodyPr/>
          <a:lstStyle/>
          <a:p>
            <a:fld id="{865E5428-96C5-4690-824F-DFF92747BD80}"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27"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8"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9"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1"/>
          </p:nvPr>
        </p:nvSpPr>
        <p:spPr/>
        <p:txBody>
          <a:bodyPr/>
          <a:lstStyle/>
          <a:p>
            <a:fld id="{7EC67644-30E2-408E-BB21-0A2BCA9BF976}"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1"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32"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sldNum" idx="1"/>
          </p:nvPr>
        </p:nvSpPr>
        <p:spPr/>
        <p:txBody>
          <a:bodyPr/>
          <a:lstStyle/>
          <a:p>
            <a:fld id="{9B51C7AB-0F32-4516-A885-2979B69135F3}"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35"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36"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37"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 name="PlaceHolder 6"/>
          <p:cNvSpPr>
            <a:spLocks noGrp="1"/>
          </p:cNvSpPr>
          <p:nvPr>
            <p:ph type="sldNum" idx="1"/>
          </p:nvPr>
        </p:nvSpPr>
        <p:spPr/>
        <p:txBody>
          <a:bodyPr/>
          <a:lstStyle/>
          <a:p>
            <a:fld id="{5174FA05-C8AC-4D51-A4C9-FAB59CC2FC54}"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9"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0"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1"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2"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3"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4"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 name="PlaceHolder 8"/>
          <p:cNvSpPr>
            <a:spLocks noGrp="1"/>
          </p:cNvSpPr>
          <p:nvPr>
            <p:ph type="sldNum" idx="1"/>
          </p:nvPr>
        </p:nvSpPr>
        <p:spPr/>
        <p:txBody>
          <a:bodyPr/>
          <a:lstStyle/>
          <a:p>
            <a:fld id="{37325D78-C82C-45CA-9542-A5D393909D65}"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lstStyle/>
          <a:p>
            <a:fld id="{7327416F-3F02-476D-973E-FD2300C7DF5E}"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56"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sldNum" idx="2"/>
          </p:nvPr>
        </p:nvSpPr>
        <p:spPr/>
        <p:txBody>
          <a:bodyPr/>
          <a:lstStyle/>
          <a:p>
            <a:fld id="{FCFACCBC-A8E7-45F1-9899-1FD22C5B8C0E}" type="slidenum">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58"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 name="PlaceHolder 3"/>
          <p:cNvSpPr>
            <a:spLocks noGrp="1"/>
          </p:cNvSpPr>
          <p:nvPr>
            <p:ph type="sldNum" idx="2"/>
          </p:nvPr>
        </p:nvSpPr>
        <p:spPr/>
        <p:txBody>
          <a:bodyPr/>
          <a:lstStyle/>
          <a:p>
            <a:fld id="{1F268FCA-2C06-4639-97B1-5ADDAF1EDFE0}" type="slidenu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1"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sldNum" idx="2"/>
          </p:nvPr>
        </p:nvSpPr>
        <p:spPr/>
        <p:txBody>
          <a:bodyPr/>
          <a:lstStyle/>
          <a:p>
            <a:fld id="{F72AC3C2-BA87-4E8F-B57E-5FCF03D8EF34}"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3" name="PlaceHolder 2"/>
          <p:cNvSpPr>
            <a:spLocks noGrp="1"/>
          </p:cNvSpPr>
          <p:nvPr>
            <p:ph type="sldNum" idx="2"/>
          </p:nvPr>
        </p:nvSpPr>
        <p:spPr/>
        <p:txBody>
          <a:bodyPr/>
          <a:lstStyle/>
          <a:p>
            <a:fld id="{2B3B76DB-7894-49CA-8812-54D93A5E3204}" type="slidenum">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3"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endParaRPr lang="en-US" sz="3200" b="0" strike="noStrike" spc="-1">
              <a:solidFill>
                <a:srgbClr val="000000"/>
              </a:solidFill>
              <a:latin typeface="Arial"/>
            </a:endParaRPr>
          </a:p>
        </p:txBody>
      </p:sp>
      <p:sp>
        <p:nvSpPr>
          <p:cNvPr id="3" name="PlaceHolder 2"/>
          <p:cNvSpPr>
            <a:spLocks noGrp="1"/>
          </p:cNvSpPr>
          <p:nvPr>
            <p:ph type="sldNum" idx="2"/>
          </p:nvPr>
        </p:nvSpPr>
        <p:spPr/>
        <p:txBody>
          <a:bodyPr/>
          <a:lstStyle/>
          <a:p>
            <a:fld id="{C749C5A8-7B7B-45CB-837A-05078AE50119}" type="slidenum">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5"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6"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7"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2"/>
          </p:nvPr>
        </p:nvSpPr>
        <p:spPr/>
        <p:txBody>
          <a:bodyPr/>
          <a:lstStyle/>
          <a:p>
            <a:fld id="{DE88ABA2-D6F9-43A0-BFED-6F11C06BF265}" type="slidenum">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9"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1"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2"/>
          </p:nvPr>
        </p:nvSpPr>
        <p:spPr/>
        <p:txBody>
          <a:bodyPr/>
          <a:lstStyle/>
          <a:p>
            <a:fld id="{4F5EA89D-8CEA-4B2F-9F06-8200E8154A03}"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73"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5"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6" name="PlaceHolder 5"/>
          <p:cNvSpPr>
            <a:spLocks noGrp="1"/>
          </p:cNvSpPr>
          <p:nvPr>
            <p:ph type="sldNum" idx="2"/>
          </p:nvPr>
        </p:nvSpPr>
        <p:spPr/>
        <p:txBody>
          <a:bodyPr/>
          <a:lstStyle/>
          <a:p>
            <a:fld id="{F556BFF7-7BCD-4F7F-BEF8-5FF82819B3A5}"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77"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8"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5" name="PlaceHolder 4"/>
          <p:cNvSpPr>
            <a:spLocks noGrp="1"/>
          </p:cNvSpPr>
          <p:nvPr>
            <p:ph type="sldNum" idx="2"/>
          </p:nvPr>
        </p:nvSpPr>
        <p:spPr/>
        <p:txBody>
          <a:bodyPr/>
          <a:lstStyle/>
          <a:p>
            <a:fld id="{C0DD19E5-3FEE-419A-8826-5720EB43D781}" type="slidenum">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80"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1"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2"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3"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7" name="PlaceHolder 6"/>
          <p:cNvSpPr>
            <a:spLocks noGrp="1"/>
          </p:cNvSpPr>
          <p:nvPr>
            <p:ph type="sldNum" idx="2"/>
          </p:nvPr>
        </p:nvSpPr>
        <p:spPr/>
        <p:txBody>
          <a:bodyPr/>
          <a:lstStyle/>
          <a:p>
            <a:fld id="{D11B2764-53C4-4729-95B7-6D6C12178EE7}"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85"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6"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7"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8"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89"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0"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9" name="PlaceHolder 8"/>
          <p:cNvSpPr>
            <a:spLocks noGrp="1"/>
          </p:cNvSpPr>
          <p:nvPr>
            <p:ph type="sldNum" idx="2"/>
          </p:nvPr>
        </p:nvSpPr>
        <p:spPr/>
        <p:txBody>
          <a:bodyPr/>
          <a:lstStyle/>
          <a:p>
            <a:fld id="{A55DA13C-B806-45C5-936A-4F36D9DA8613}"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14"/>
          <p:cNvSpPr/>
          <p:nvPr/>
        </p:nvSpPr>
        <p:spPr>
          <a:xfrm>
            <a:off x="0" y="6465960"/>
            <a:ext cx="12191400" cy="310680"/>
          </a:xfrm>
          <a:prstGeom prst="rect">
            <a:avLst/>
          </a:prstGeom>
          <a:gradFill rotWithShape="0">
            <a:gsLst>
              <a:gs pos="0">
                <a:srgbClr val="262626"/>
              </a:gs>
              <a:gs pos="100000">
                <a:srgbClr val="066DCA">
                  <a:alpha val="44313"/>
                </a:srgbClr>
              </a:gs>
            </a:gsLst>
            <a:lin ang="0"/>
          </a:gradFill>
          <a:ln>
            <a:noFill/>
          </a:ln>
        </p:spPr>
        <p:style>
          <a:lnRef idx="2">
            <a:schemeClr val="accent1">
              <a:shade val="50000"/>
            </a:schemeClr>
          </a:lnRef>
          <a:fillRef idx="1">
            <a:schemeClr val="accent1"/>
          </a:fillRef>
          <a:effectRef idx="0">
            <a:schemeClr val="accent1"/>
          </a:effectRef>
          <a:fontRef idx="minor"/>
        </p:style>
        <p:txBody>
          <a:bodyPr vertOverflow="overflow" horzOverflow="overflow" lIns="90000" tIns="45000" rIns="90000" bIns="45000" numCol="1" spcCol="0" anchor="ctr">
            <a:noAutofit/>
          </a:bodyPr>
          <a:lstStyle/>
          <a:p>
            <a:pPr algn="ctr">
              <a:lnSpc>
                <a:spcPct val="100000"/>
              </a:lnSpc>
            </a:pPr>
            <a:endParaRPr lang="en-US" sz="1800" b="0" strike="noStrike" spc="-1">
              <a:solidFill>
                <a:schemeClr val="lt1"/>
              </a:solidFill>
              <a:latin typeface="Calibri"/>
              <a:ea typeface="DejaVu Sans"/>
            </a:endParaRPr>
          </a:p>
        </p:txBody>
      </p:sp>
      <p:grpSp>
        <p:nvGrpSpPr>
          <p:cNvPr id="10" name="Group 9"/>
          <p:cNvGrpSpPr/>
          <p:nvPr/>
        </p:nvGrpSpPr>
        <p:grpSpPr>
          <a:xfrm>
            <a:off x="11395080" y="6560640"/>
            <a:ext cx="83880" cy="106920"/>
            <a:chOff x="11395080" y="6560640"/>
            <a:chExt cx="83880" cy="106920"/>
          </a:xfrm>
        </p:grpSpPr>
        <p:cxnSp>
          <p:nvCxnSpPr>
            <p:cNvPr id="2" name="Straight Connector 10"/>
            <p:cNvCxnSpPr/>
            <p:nvPr/>
          </p:nvCxnSpPr>
          <p:spPr>
            <a:xfrm>
              <a:off x="11395080" y="6560640"/>
              <a:ext cx="83160" cy="57600"/>
            </a:xfrm>
            <a:prstGeom prst="straightConnector1">
              <a:avLst/>
            </a:prstGeom>
            <a:ln w="19050">
              <a:solidFill>
                <a:srgbClr val="767171"/>
              </a:solidFill>
              <a:round/>
            </a:ln>
          </p:spPr>
        </p:cxnSp>
        <p:cxnSp>
          <p:nvCxnSpPr>
            <p:cNvPr id="3" name="Straight Connector 11"/>
            <p:cNvCxnSpPr/>
            <p:nvPr/>
          </p:nvCxnSpPr>
          <p:spPr>
            <a:xfrm flipH="1">
              <a:off x="11395440" y="6611040"/>
              <a:ext cx="83880" cy="56880"/>
            </a:xfrm>
            <a:prstGeom prst="straightConnector1">
              <a:avLst/>
            </a:prstGeom>
            <a:ln w="19050">
              <a:solidFill>
                <a:srgbClr val="767171"/>
              </a:solidFill>
              <a:round/>
            </a:ln>
          </p:spPr>
        </p:cxnSp>
      </p:grpSp>
      <p:sp>
        <p:nvSpPr>
          <p:cNvPr id="4" name="Date Placeholder 1"/>
          <p:cNvSpPr/>
          <p:nvPr/>
        </p:nvSpPr>
        <p:spPr>
          <a:xfrm>
            <a:off x="195840" y="6483240"/>
            <a:ext cx="2133000" cy="26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1050" b="0" strike="noStrike" spc="-1">
                <a:solidFill>
                  <a:srgbClr val="D9D9D9"/>
                </a:solidFill>
                <a:latin typeface="Calibri"/>
                <a:ea typeface="DejaVu Sans"/>
              </a:rPr>
              <a:t>www.parta.com.tr</a:t>
            </a:r>
            <a:endParaRPr lang="en-US" sz="1050" b="0" strike="noStrike" spc="-1">
              <a:solidFill>
                <a:srgbClr val="000000"/>
              </a:solidFill>
              <a:latin typeface="Arial"/>
            </a:endParaRPr>
          </a:p>
        </p:txBody>
      </p:sp>
      <p:pic>
        <p:nvPicPr>
          <p:cNvPr id="5" name="Resim 5"/>
          <p:cNvPicPr/>
          <p:nvPr/>
        </p:nvPicPr>
        <p:blipFill>
          <a:blip r:embed="rId14"/>
          <a:srcRect l="23590" t="44216" r="23824" b="44137"/>
          <a:stretch/>
        </p:blipFill>
        <p:spPr>
          <a:xfrm>
            <a:off x="10057320" y="6518520"/>
            <a:ext cx="1207800" cy="230040"/>
          </a:xfrm>
          <a:prstGeom prst="rect">
            <a:avLst/>
          </a:prstGeom>
          <a:ln w="0">
            <a:noFill/>
          </a:ln>
        </p:spPr>
      </p:pic>
      <p:sp>
        <p:nvSpPr>
          <p:cNvPr id="6" name="PlaceHolder 1"/>
          <p:cNvSpPr>
            <a:spLocks noGrp="1"/>
          </p:cNvSpPr>
          <p:nvPr>
            <p:ph type="sldNum" idx="1"/>
          </p:nvPr>
        </p:nvSpPr>
        <p:spPr>
          <a:xfrm>
            <a:off x="11514240" y="6459480"/>
            <a:ext cx="468720" cy="36432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tr-TR" sz="1050" b="0" strike="noStrike" spc="-1">
                <a:solidFill>
                  <a:srgbClr val="939393"/>
                </a:solidFill>
                <a:latin typeface="Calibri Light"/>
              </a:defRPr>
            </a:lvl1pPr>
          </a:lstStyle>
          <a:p>
            <a:pPr indent="0" algn="ctr">
              <a:lnSpc>
                <a:spcPct val="90000"/>
              </a:lnSpc>
              <a:spcBef>
                <a:spcPts val="1001"/>
              </a:spcBef>
              <a:buNone/>
              <a:tabLst>
                <a:tab pos="0" algn="l"/>
              </a:tabLst>
            </a:pPr>
            <a:fld id="{C3CC93E7-707C-4F50-B910-B131650E7439}" type="slidenum">
              <a:rPr lang="tr-TR" sz="1050" b="0" strike="noStrike" spc="-1">
                <a:solidFill>
                  <a:srgbClr val="939393"/>
                </a:solidFill>
                <a:latin typeface="Calibri Light"/>
              </a:rPr>
              <a:t>‹#›</a:t>
            </a:fld>
            <a:endParaRPr lang="en-US" sz="1050" b="0" strike="noStrike" spc="-1">
              <a:solidFill>
                <a:srgbClr val="000000"/>
              </a:solidFill>
              <a:latin typeface="Times New Roman"/>
            </a:endParaRPr>
          </a:p>
        </p:txBody>
      </p:sp>
      <p:sp>
        <p:nvSpPr>
          <p:cNvPr id="7"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8"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Rectangle 14"/>
          <p:cNvSpPr/>
          <p:nvPr/>
        </p:nvSpPr>
        <p:spPr>
          <a:xfrm>
            <a:off x="0" y="6465960"/>
            <a:ext cx="12191400" cy="310680"/>
          </a:xfrm>
          <a:prstGeom prst="rect">
            <a:avLst/>
          </a:prstGeom>
          <a:gradFill rotWithShape="0">
            <a:gsLst>
              <a:gs pos="0">
                <a:srgbClr val="262626"/>
              </a:gs>
              <a:gs pos="100000">
                <a:srgbClr val="066DCA">
                  <a:alpha val="44313"/>
                </a:srgbClr>
              </a:gs>
            </a:gsLst>
            <a:lin ang="0"/>
          </a:gradFill>
          <a:ln>
            <a:noFill/>
          </a:ln>
        </p:spPr>
        <p:style>
          <a:lnRef idx="2">
            <a:schemeClr val="accent1">
              <a:shade val="50000"/>
            </a:schemeClr>
          </a:lnRef>
          <a:fillRef idx="1">
            <a:schemeClr val="accent1"/>
          </a:fillRef>
          <a:effectRef idx="0">
            <a:schemeClr val="accent1"/>
          </a:effectRef>
          <a:fontRef idx="minor"/>
        </p:style>
        <p:txBody>
          <a:bodyPr vertOverflow="overflow" horzOverflow="overflow" lIns="90000" tIns="45000" rIns="90000" bIns="45000" numCol="1" spcCol="0" anchor="ctr">
            <a:noAutofit/>
          </a:bodyPr>
          <a:lstStyle/>
          <a:p>
            <a:pPr algn="ctr">
              <a:lnSpc>
                <a:spcPct val="100000"/>
              </a:lnSpc>
            </a:pPr>
            <a:endParaRPr lang="en-US" sz="1800" b="0" strike="noStrike" spc="-1">
              <a:solidFill>
                <a:schemeClr val="lt1"/>
              </a:solidFill>
              <a:latin typeface="Calibri"/>
              <a:ea typeface="DejaVu Sans"/>
            </a:endParaRPr>
          </a:p>
        </p:txBody>
      </p:sp>
      <p:grpSp>
        <p:nvGrpSpPr>
          <p:cNvPr id="46" name="Group 9"/>
          <p:cNvGrpSpPr/>
          <p:nvPr/>
        </p:nvGrpSpPr>
        <p:grpSpPr>
          <a:xfrm>
            <a:off x="11395080" y="6560640"/>
            <a:ext cx="83880" cy="106920"/>
            <a:chOff x="11395080" y="6560640"/>
            <a:chExt cx="83880" cy="106920"/>
          </a:xfrm>
        </p:grpSpPr>
        <p:cxnSp>
          <p:nvCxnSpPr>
            <p:cNvPr id="47" name="Straight Connector 10"/>
            <p:cNvCxnSpPr/>
            <p:nvPr/>
          </p:nvCxnSpPr>
          <p:spPr>
            <a:xfrm>
              <a:off x="11395080" y="6560640"/>
              <a:ext cx="83160" cy="57600"/>
            </a:xfrm>
            <a:prstGeom prst="straightConnector1">
              <a:avLst/>
            </a:prstGeom>
            <a:ln w="19050">
              <a:solidFill>
                <a:srgbClr val="767171"/>
              </a:solidFill>
              <a:round/>
            </a:ln>
          </p:spPr>
        </p:cxnSp>
        <p:cxnSp>
          <p:nvCxnSpPr>
            <p:cNvPr id="48" name="Straight Connector 11"/>
            <p:cNvCxnSpPr/>
            <p:nvPr/>
          </p:nvCxnSpPr>
          <p:spPr>
            <a:xfrm flipH="1">
              <a:off x="11395440" y="6611040"/>
              <a:ext cx="83880" cy="56880"/>
            </a:xfrm>
            <a:prstGeom prst="straightConnector1">
              <a:avLst/>
            </a:prstGeom>
            <a:ln w="19050">
              <a:solidFill>
                <a:srgbClr val="767171"/>
              </a:solidFill>
              <a:round/>
            </a:ln>
          </p:spPr>
        </p:cxnSp>
      </p:grpSp>
      <p:sp>
        <p:nvSpPr>
          <p:cNvPr id="49" name="Date Placeholder 1"/>
          <p:cNvSpPr/>
          <p:nvPr/>
        </p:nvSpPr>
        <p:spPr>
          <a:xfrm>
            <a:off x="195840" y="6483240"/>
            <a:ext cx="2133000" cy="26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1050" b="0" strike="noStrike" spc="-1">
                <a:solidFill>
                  <a:srgbClr val="D9D9D9"/>
                </a:solidFill>
                <a:latin typeface="Calibri"/>
                <a:ea typeface="DejaVu Sans"/>
              </a:rPr>
              <a:t>www.parta.com.tr</a:t>
            </a:r>
            <a:endParaRPr lang="en-US" sz="1050" b="0" strike="noStrike" spc="-1">
              <a:solidFill>
                <a:srgbClr val="000000"/>
              </a:solidFill>
              <a:latin typeface="Arial"/>
            </a:endParaRPr>
          </a:p>
        </p:txBody>
      </p:sp>
      <p:pic>
        <p:nvPicPr>
          <p:cNvPr id="50" name="Resim 5"/>
          <p:cNvPicPr/>
          <p:nvPr/>
        </p:nvPicPr>
        <p:blipFill>
          <a:blip r:embed="rId14"/>
          <a:srcRect l="23590" t="44216" r="23824" b="44137"/>
          <a:stretch/>
        </p:blipFill>
        <p:spPr>
          <a:xfrm>
            <a:off x="10057320" y="6518520"/>
            <a:ext cx="1207800" cy="230040"/>
          </a:xfrm>
          <a:prstGeom prst="rect">
            <a:avLst/>
          </a:prstGeom>
          <a:ln w="0">
            <a:noFill/>
          </a:ln>
        </p:spPr>
      </p:pic>
      <p:sp>
        <p:nvSpPr>
          <p:cNvPr id="51" name="Freeform 13"/>
          <p:cNvSpPr/>
          <p:nvPr/>
        </p:nvSpPr>
        <p:spPr>
          <a:xfrm rot="18903600">
            <a:off x="18720" y="422640"/>
            <a:ext cx="400680" cy="402480"/>
          </a:xfrm>
          <a:custGeom>
            <a:avLst/>
            <a:gdLst>
              <a:gd name="textAreaLeft" fmla="*/ 0 w 400680"/>
              <a:gd name="textAreaRight" fmla="*/ 401400 w 400680"/>
              <a:gd name="textAreaTop" fmla="*/ 0 h 402480"/>
              <a:gd name="textAreaBottom" fmla="*/ 403200 h 402480"/>
            </a:gdLst>
            <a:ahLst/>
            <a:cxnLst/>
            <a:rect l="textAreaLeft" t="textAreaTop" r="textAreaRight" b="textAreaBottom"/>
            <a:pathLst>
              <a:path w="923454" h="927623">
                <a:moveTo>
                  <a:pt x="664344" y="668523"/>
                </a:moveTo>
                <a:lnTo>
                  <a:pt x="257710" y="667199"/>
                </a:lnTo>
                <a:lnTo>
                  <a:pt x="0" y="925470"/>
                </a:lnTo>
                <a:lnTo>
                  <a:pt x="661239" y="927623"/>
                </a:lnTo>
                <a:lnTo>
                  <a:pt x="664344" y="924512"/>
                </a:lnTo>
                <a:close/>
                <a:moveTo>
                  <a:pt x="923454" y="0"/>
                </a:moveTo>
                <a:lnTo>
                  <a:pt x="664344" y="259674"/>
                </a:lnTo>
                <a:lnTo>
                  <a:pt x="664344" y="668523"/>
                </a:lnTo>
                <a:lnTo>
                  <a:pt x="918948" y="669352"/>
                </a:lnTo>
                <a:lnTo>
                  <a:pt x="923454" y="664836"/>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vertOverflow="overflow" horzOverflow="overflow" lIns="90000" tIns="45000" rIns="90000" bIns="45000" numCol="1" spcCol="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52" name="PlaceHolder 1"/>
          <p:cNvSpPr>
            <a:spLocks noGrp="1"/>
          </p:cNvSpPr>
          <p:nvPr>
            <p:ph type="sldNum" idx="2"/>
          </p:nvPr>
        </p:nvSpPr>
        <p:spPr>
          <a:xfrm>
            <a:off x="11514240" y="6446880"/>
            <a:ext cx="468720" cy="36432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013F564B-6A2D-4EED-8E28-125DF8C3465C}" type="slidenum">
              <a:rPr lang="en-US" sz="1050" b="0" strike="noStrike" spc="-1">
                <a:solidFill>
                  <a:srgbClr val="D9D9D9"/>
                </a:solidFill>
                <a:latin typeface="Calibri Light"/>
              </a:rPr>
              <a:t>‹#›</a:t>
            </a:fld>
            <a:endParaRPr lang="en-US" sz="1050" b="0" strike="noStrike" spc="-1">
              <a:solidFill>
                <a:srgbClr val="000000"/>
              </a:solidFill>
              <a:latin typeface="Times New Roman"/>
            </a:endParaRPr>
          </a:p>
        </p:txBody>
      </p:sp>
      <p:sp>
        <p:nvSpPr>
          <p:cNvPr id="53"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54"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35"/>
          <p:cNvSpPr/>
          <p:nvPr/>
        </p:nvSpPr>
        <p:spPr>
          <a:xfrm>
            <a:off x="4284360" y="2350800"/>
            <a:ext cx="6401880" cy="172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90000"/>
              </a:lnSpc>
              <a:spcBef>
                <a:spcPts val="1001"/>
              </a:spcBef>
            </a:pPr>
            <a:r>
              <a:rPr lang="en-US" sz="6000" b="1" strike="noStrike" spc="-202">
                <a:solidFill>
                  <a:srgbClr val="595959"/>
                </a:solidFill>
                <a:latin typeface="Pirulen Rg"/>
                <a:ea typeface="Roboto"/>
              </a:rPr>
              <a:t>PARTA Networks</a:t>
            </a:r>
            <a:endParaRPr lang="en-US" sz="6000" b="0" strike="noStrike" spc="-1">
              <a:solidFill>
                <a:srgbClr val="000000"/>
              </a:solidFill>
              <a:latin typeface="Arial"/>
            </a:endParaRPr>
          </a:p>
        </p:txBody>
      </p:sp>
      <p:sp>
        <p:nvSpPr>
          <p:cNvPr id="98" name="Rectangle 69"/>
          <p:cNvSpPr/>
          <p:nvPr/>
        </p:nvSpPr>
        <p:spPr>
          <a:xfrm>
            <a:off x="4617720" y="4072680"/>
            <a:ext cx="5782680" cy="333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en-US" sz="1600" b="0" strike="noStrike" spc="-1">
                <a:solidFill>
                  <a:srgbClr val="595959"/>
                </a:solidFill>
                <a:latin typeface="Source Sans Pro"/>
                <a:ea typeface="Source Sans Pro"/>
              </a:rPr>
              <a:t>Software Defined Everything</a:t>
            </a:r>
            <a:endParaRPr lang="en-US" sz="1600" b="0" strike="noStrike" spc="-1">
              <a:solidFill>
                <a:srgbClr val="000000"/>
              </a:solidFill>
              <a:latin typeface="Arial"/>
            </a:endParaRPr>
          </a:p>
        </p:txBody>
      </p:sp>
      <p:cxnSp>
        <p:nvCxnSpPr>
          <p:cNvPr id="99" name="Straight Connector 3"/>
          <p:cNvCxnSpPr/>
          <p:nvPr/>
        </p:nvCxnSpPr>
        <p:spPr>
          <a:xfrm>
            <a:off x="3936240" y="2350800"/>
            <a:ext cx="720" cy="2247840"/>
          </a:xfrm>
          <a:prstGeom prst="straightConnector1">
            <a:avLst/>
          </a:prstGeom>
          <a:ln w="0">
            <a:solidFill>
              <a:srgbClr val="D9D9D9"/>
            </a:solidFill>
          </a:ln>
        </p:spPr>
      </p:cxnSp>
      <p:pic>
        <p:nvPicPr>
          <p:cNvPr id="100" name="Resim 4"/>
          <p:cNvPicPr/>
          <p:nvPr/>
        </p:nvPicPr>
        <p:blipFill>
          <a:blip r:embed="rId3"/>
          <a:stretch/>
        </p:blipFill>
        <p:spPr>
          <a:xfrm>
            <a:off x="1702080" y="2574000"/>
            <a:ext cx="1949400" cy="17092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36"/>
          <p:cNvSpPr/>
          <p:nvPr/>
        </p:nvSpPr>
        <p:spPr>
          <a:xfrm>
            <a:off x="457200" y="1600200"/>
            <a:ext cx="5093640" cy="413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tr-TR" sz="1400" b="0" strike="noStrike" spc="-1">
                <a:solidFill>
                  <a:srgbClr val="000000"/>
                </a:solidFill>
                <a:latin typeface="Calibri"/>
                <a:ea typeface="DejaVu Sans"/>
              </a:rPr>
              <a:t>Parta, Ağ/İnternet Güvenliği ve Yönetimi konularında AR-GE yapmak, piyasaya özgün yazılım ürünleri sunmak amacıyla 2006 yılında Göller Bölgesi Teknokenti’nde kurulan ilk şirkettir. 2013 yılı itibariyle iş hacmini büyütmek ve Ar-Ge faaliyetlerini güçlendirmek üzere Teknopark İzmir’e taşınmıştır. Ülkemizde, siber güvenlik önemli bir atılım olmakla birlikte, bu konuda çoğunlukla yatırım yapılmamakta ya da ortaya bir plan koymadan, sadece ürün konumlandırılması gerçekleştirilmektedir. Maliyetleri yüksek yabancı ürünlerin, neredeyse sıfır konfigürasyonla çalıştırılması, karmaşık yapılar ile güvenliğin tehdit edilmesi, kurulan sistemlerin işletilirken analiz edilmemesi gibi temel sorunlarla sıkça karşılaşılmaktadır. Bu noktada Türkiye’nin ihtiyacı olan yerli üretim eksiğini gidermek üzere çıktığımız yolda sadece uzmanlığımız çerçevesinde projelerde yer almakta ve her geçen gün daha nitelikli projelere imza atmaktayız. </a:t>
            </a:r>
            <a:endParaRPr lang="en-US" sz="1400" b="0" strike="noStrike" spc="-1">
              <a:solidFill>
                <a:srgbClr val="000000"/>
              </a:solidFill>
              <a:latin typeface="Arial"/>
            </a:endParaRPr>
          </a:p>
        </p:txBody>
      </p:sp>
      <p:sp>
        <p:nvSpPr>
          <p:cNvPr id="102"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tr-TR" sz="3200" b="1" strike="noStrike" spc="-1">
                <a:solidFill>
                  <a:schemeClr val="accent1"/>
                </a:solidFill>
                <a:latin typeface="Roboto"/>
                <a:ea typeface="Roboto"/>
              </a:rPr>
              <a:t>PARTA</a:t>
            </a:r>
            <a:r>
              <a:rPr lang="tr-TR" sz="3200" b="1" strike="noStrike" spc="-1">
                <a:solidFill>
                  <a:schemeClr val="accent2"/>
                </a:solidFill>
                <a:latin typeface="Roboto"/>
                <a:ea typeface="Roboto"/>
              </a:rPr>
              <a:t> </a:t>
            </a:r>
            <a:r>
              <a:rPr lang="tr-TR" sz="3200" b="1" strike="noStrike" spc="-1">
                <a:solidFill>
                  <a:srgbClr val="2D3E50"/>
                </a:solidFill>
                <a:latin typeface="Roboto"/>
                <a:ea typeface="Roboto"/>
              </a:rPr>
              <a:t>NETWORKS</a:t>
            </a:r>
            <a:endParaRPr lang="en-US" sz="3200" b="0" strike="noStrike" spc="-1">
              <a:solidFill>
                <a:srgbClr val="000000"/>
              </a:solidFill>
              <a:latin typeface="Arial"/>
            </a:endParaRPr>
          </a:p>
        </p:txBody>
      </p:sp>
      <p:sp>
        <p:nvSpPr>
          <p:cNvPr id="103" name="PlaceHolder 2"/>
          <p:cNvSpPr>
            <a:spLocks noGrp="1"/>
          </p:cNvSpPr>
          <p:nvPr>
            <p:ph type="sldNum" idx="6"/>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E192EE16-13C8-48A4-A29F-846F446BFD0B}" type="slidenum">
              <a:rPr lang="en-US" sz="1050" b="0" strike="noStrike" spc="-1">
                <a:solidFill>
                  <a:srgbClr val="D9D9D9"/>
                </a:solidFill>
                <a:latin typeface="Calibri Light"/>
              </a:rPr>
              <a:t>2</a:t>
            </a:fld>
            <a:endParaRPr lang="en-US" sz="1050" b="0" strike="noStrike" spc="-1">
              <a:solidFill>
                <a:srgbClr val="000000"/>
              </a:solidFill>
              <a:latin typeface="Times New Roman"/>
            </a:endParaRPr>
          </a:p>
        </p:txBody>
      </p:sp>
      <p:sp>
        <p:nvSpPr>
          <p:cNvPr id="104" name="PlaceHolder 3"/>
          <p:cNvSpPr>
            <a:spLocks noGrp="1"/>
          </p:cNvSpPr>
          <p:nvPr>
            <p:ph/>
          </p:nvPr>
        </p:nvSpPr>
        <p:spPr>
          <a:xfrm>
            <a:off x="430200" y="785160"/>
            <a:ext cx="6469920" cy="260640"/>
          </a:xfrm>
          <a:prstGeom prst="rect">
            <a:avLst/>
          </a:prstGeom>
          <a:noFill/>
          <a:ln w="0">
            <a:noFill/>
          </a:ln>
        </p:spPr>
        <p:txBody>
          <a:bodyPr lIns="90000" tIns="45000" rIns="90000" bIns="45000" anchor="t">
            <a:noAutofit/>
          </a:bodyPr>
          <a:lstStyle/>
          <a:p>
            <a:pPr indent="0">
              <a:lnSpc>
                <a:spcPct val="90000"/>
              </a:lnSpc>
              <a:spcBef>
                <a:spcPts val="1001"/>
              </a:spcBef>
              <a:buNone/>
              <a:tabLst>
                <a:tab pos="0" algn="l"/>
              </a:tabLst>
            </a:pPr>
            <a:r>
              <a:rPr lang="en-US" sz="1400" b="0" strike="noStrike" spc="-1">
                <a:solidFill>
                  <a:srgbClr val="595959"/>
                </a:solidFill>
                <a:latin typeface="Calibri Light"/>
              </a:rPr>
              <a:t>SOFTWARE DEFINED EVERYTHING</a:t>
            </a:r>
            <a:endParaRPr lang="en-US" sz="1400" b="0" strike="noStrike" spc="-1">
              <a:solidFill>
                <a:srgbClr val="000000"/>
              </a:solidFill>
              <a:latin typeface="Arial"/>
            </a:endParaRPr>
          </a:p>
        </p:txBody>
      </p:sp>
      <p:sp>
        <p:nvSpPr>
          <p:cNvPr id="105" name="Resim 2"/>
          <p:cNvSpPr/>
          <p:nvPr/>
        </p:nvSpPr>
        <p:spPr>
          <a:xfrm>
            <a:off x="5745240" y="2215440"/>
            <a:ext cx="5744880" cy="2806560"/>
          </a:xfrm>
          <a:prstGeom prst="roundRect">
            <a:avLst>
              <a:gd name="adj" fmla="val 16667"/>
            </a:avLst>
          </a:prstGeom>
          <a:blipFill rotWithShape="0">
            <a:blip r:embed="rId2"/>
            <a:srcRect/>
            <a:stretch/>
          </a:blipFill>
          <a:ln w="0">
            <a:noFill/>
          </a:ln>
          <a:effectLst>
            <a:outerShdw blurRad="76320" dist="38073" dir="7800819" algn="tl" rotWithShape="0">
              <a:srgbClr val="000000">
                <a:alpha val="40000"/>
              </a:srgbClr>
            </a:outerShdw>
          </a:effectLst>
          <a:scene3d>
            <a:camera prst="orthographicFront"/>
            <a:lightRig rig="contrasting" dir="t">
              <a:rot lat="0" lon="0" rev="4200000"/>
            </a:lightRig>
          </a:scene3d>
          <a:sp3d prstMaterial="plastic">
            <a:contourClr>
              <a:srgbClr val="969696"/>
            </a:contourClr>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1800" b="0" strike="noStrike" spc="-1">
              <a:solidFill>
                <a:srgbClr val="000000"/>
              </a:solidFill>
              <a:latin typeface="Arial"/>
              <a:ea typeface="DejaVu Sans"/>
            </a:endParaRPr>
          </a:p>
        </p:txBody>
      </p:sp>
      <p:pic>
        <p:nvPicPr>
          <p:cNvPr id="106" name="Resim 6"/>
          <p:cNvPicPr/>
          <p:nvPr/>
        </p:nvPicPr>
        <p:blipFill>
          <a:blip r:embed="rId3"/>
          <a:stretch/>
        </p:blipFill>
        <p:spPr>
          <a:xfrm>
            <a:off x="7102800" y="5682960"/>
            <a:ext cx="1195200" cy="595080"/>
          </a:xfrm>
          <a:prstGeom prst="rect">
            <a:avLst/>
          </a:prstGeom>
          <a:ln w="0">
            <a:noFill/>
          </a:ln>
        </p:spPr>
      </p:pic>
      <p:pic>
        <p:nvPicPr>
          <p:cNvPr id="107" name="Resim 9"/>
          <p:cNvPicPr/>
          <p:nvPr/>
        </p:nvPicPr>
        <p:blipFill>
          <a:blip r:embed="rId4"/>
          <a:stretch/>
        </p:blipFill>
        <p:spPr>
          <a:xfrm>
            <a:off x="8690040" y="5714280"/>
            <a:ext cx="1455840" cy="516240"/>
          </a:xfrm>
          <a:prstGeom prst="rect">
            <a:avLst/>
          </a:prstGeom>
          <a:ln w="0">
            <a:noFill/>
          </a:ln>
        </p:spPr>
      </p:pic>
      <p:pic>
        <p:nvPicPr>
          <p:cNvPr id="108" name="Resim 11"/>
          <p:cNvPicPr/>
          <p:nvPr/>
        </p:nvPicPr>
        <p:blipFill>
          <a:blip r:embed="rId5"/>
          <a:stretch/>
        </p:blipFill>
        <p:spPr>
          <a:xfrm>
            <a:off x="10447920" y="5630760"/>
            <a:ext cx="1042200" cy="630360"/>
          </a:xfrm>
          <a:prstGeom prst="rect">
            <a:avLst/>
          </a:prstGeom>
          <a:ln w="0">
            <a:noFill/>
          </a:ln>
        </p:spPr>
      </p:pic>
      <p:pic>
        <p:nvPicPr>
          <p:cNvPr id="109" name="Resim 13"/>
          <p:cNvPicPr/>
          <p:nvPr/>
        </p:nvPicPr>
        <p:blipFill>
          <a:blip r:embed="rId6"/>
          <a:stretch/>
        </p:blipFill>
        <p:spPr>
          <a:xfrm>
            <a:off x="5216400" y="4943160"/>
            <a:ext cx="2098080" cy="2005200"/>
          </a:xfrm>
          <a:prstGeom prst="rect">
            <a:avLst/>
          </a:prstGeom>
          <a:ln w="0">
            <a:noFill/>
          </a:ln>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endParaRPr lang="en-US" sz="1800" b="0" strike="noStrike" spc="-1">
              <a:solidFill>
                <a:srgbClr val="000000"/>
              </a:solidFill>
              <a:latin typeface="Arial"/>
              <a:ea typeface="DejaVu Sans"/>
            </a:endParaRPr>
          </a:p>
        </p:txBody>
      </p:sp>
      <p:sp>
        <p:nvSpPr>
          <p:cNvPr id="111"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12" name="PlaceHolder 2"/>
          <p:cNvSpPr>
            <a:spLocks noGrp="1"/>
          </p:cNvSpPr>
          <p:nvPr>
            <p:ph type="sldNum" idx="7"/>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A149F05E-74DC-450A-9B72-2675FE5E0F7A}" type="slidenum">
              <a:rPr lang="en-US" sz="1050" b="0" strike="noStrike" spc="-1">
                <a:solidFill>
                  <a:srgbClr val="D9D9D9"/>
                </a:solidFill>
                <a:latin typeface="Calibri Light"/>
              </a:rPr>
              <a:t>3</a:t>
            </a:fld>
            <a:endParaRPr lang="en-US" sz="1050" b="0" strike="noStrike" spc="-1">
              <a:solidFill>
                <a:srgbClr val="000000"/>
              </a:solidFill>
              <a:latin typeface="Times New Roman"/>
            </a:endParaRPr>
          </a:p>
        </p:txBody>
      </p:sp>
      <p:pic>
        <p:nvPicPr>
          <p:cNvPr id="113" name="Resim 112"/>
          <p:cNvPicPr/>
          <p:nvPr/>
        </p:nvPicPr>
        <p:blipFill>
          <a:blip r:embed="rId2"/>
          <a:stretch/>
        </p:blipFill>
        <p:spPr>
          <a:xfrm>
            <a:off x="1996200" y="18360"/>
            <a:ext cx="8073000" cy="6382440"/>
          </a:xfrm>
          <a:prstGeom prst="rect">
            <a:avLst/>
          </a:prstGeom>
          <a:ln w="0">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Rectangle 2"/>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strike="noStrike" spc="-1">
              <a:solidFill>
                <a:srgbClr val="000000"/>
              </a:solidFill>
              <a:latin typeface="Arial"/>
              <a:ea typeface="DejaVu Sans"/>
            </a:endParaRPr>
          </a:p>
        </p:txBody>
      </p:sp>
      <p:sp>
        <p:nvSpPr>
          <p:cNvPr id="115"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16" name="PlaceHolder 2"/>
          <p:cNvSpPr>
            <a:spLocks noGrp="1"/>
          </p:cNvSpPr>
          <p:nvPr>
            <p:ph type="sldNum" idx="8"/>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6CACB7BA-508C-4E6D-ACC1-3E856F02AFE5}" type="slidenum">
              <a:rPr lang="en-US" sz="1050" b="0" strike="noStrike" spc="-1">
                <a:solidFill>
                  <a:srgbClr val="D9D9D9"/>
                </a:solidFill>
                <a:latin typeface="Calibri Light"/>
              </a:rPr>
              <a:t>4</a:t>
            </a:fld>
            <a:endParaRPr lang="en-US" sz="1050" b="0" strike="noStrike" spc="-1">
              <a:solidFill>
                <a:srgbClr val="000000"/>
              </a:solidFill>
              <a:latin typeface="Times New Roman"/>
            </a:endParaRPr>
          </a:p>
        </p:txBody>
      </p:sp>
      <p:pic>
        <p:nvPicPr>
          <p:cNvPr id="117" name="Resim 116"/>
          <p:cNvPicPr/>
          <p:nvPr/>
        </p:nvPicPr>
        <p:blipFill>
          <a:blip r:embed="rId2"/>
          <a:stretch/>
        </p:blipFill>
        <p:spPr>
          <a:xfrm>
            <a:off x="3981240" y="0"/>
            <a:ext cx="8080560" cy="6377040"/>
          </a:xfrm>
          <a:prstGeom prst="rect">
            <a:avLst/>
          </a:prstGeom>
          <a:ln w="0">
            <a:noFill/>
          </a:ln>
        </p:spPr>
      </p:pic>
      <p:sp>
        <p:nvSpPr>
          <p:cNvPr id="118" name="Rectangle 7"/>
          <p:cNvSpPr/>
          <p:nvPr/>
        </p:nvSpPr>
        <p:spPr>
          <a:xfrm>
            <a:off x="457200" y="2351160"/>
            <a:ext cx="3429000" cy="158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tr-TR" sz="1400" b="0" strike="noStrike" spc="-1">
                <a:solidFill>
                  <a:srgbClr val="000000"/>
                </a:solidFill>
                <a:latin typeface="Calibri"/>
                <a:ea typeface="DejaVu Sans"/>
              </a:rPr>
              <a:t>Production Site 1 bölgesinde yaşanılan bir problem anında kullanıcılar, Production Site 1 bölgesinde yer alan sunuculara erişim sağlayamaz iseler Targitas-Siaflex Disaster Recovery yapısı devreye girer.</a:t>
            </a:r>
            <a:endParaRPr lang="en-US" sz="1400" b="0" strike="noStrike" spc="-1">
              <a:solidFill>
                <a:srgbClr val="000000"/>
              </a:solidFill>
              <a:latin typeface="Arial"/>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5"/>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strike="noStrike" spc="-1">
              <a:solidFill>
                <a:srgbClr val="000000"/>
              </a:solidFill>
              <a:latin typeface="Arial"/>
              <a:ea typeface="DejaVu Sans"/>
            </a:endParaRPr>
          </a:p>
        </p:txBody>
      </p:sp>
      <p:sp>
        <p:nvSpPr>
          <p:cNvPr id="120"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21" name="PlaceHolder 2"/>
          <p:cNvSpPr>
            <a:spLocks noGrp="1"/>
          </p:cNvSpPr>
          <p:nvPr>
            <p:ph type="sldNum" idx="9"/>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ACCFD7D5-3A79-492B-A67E-2CDCB6129D8B}" type="slidenum">
              <a:rPr lang="en-US" sz="1050" b="0" strike="noStrike" spc="-1">
                <a:solidFill>
                  <a:srgbClr val="D9D9D9"/>
                </a:solidFill>
                <a:latin typeface="Calibri Light"/>
              </a:rPr>
              <a:t>5</a:t>
            </a:fld>
            <a:endParaRPr lang="en-US" sz="1050" b="0" strike="noStrike" spc="-1">
              <a:solidFill>
                <a:srgbClr val="000000"/>
              </a:solidFill>
              <a:latin typeface="Times New Roman"/>
            </a:endParaRPr>
          </a:p>
        </p:txBody>
      </p:sp>
      <p:pic>
        <p:nvPicPr>
          <p:cNvPr id="122" name="Resim 121"/>
          <p:cNvPicPr/>
          <p:nvPr/>
        </p:nvPicPr>
        <p:blipFill>
          <a:blip r:embed="rId2"/>
          <a:stretch/>
        </p:blipFill>
        <p:spPr>
          <a:xfrm>
            <a:off x="3573720" y="1800"/>
            <a:ext cx="8500680" cy="6425280"/>
          </a:xfrm>
          <a:prstGeom prst="rect">
            <a:avLst/>
          </a:prstGeom>
          <a:ln w="0">
            <a:noFill/>
          </a:ln>
        </p:spPr>
      </p:pic>
      <p:sp>
        <p:nvSpPr>
          <p:cNvPr id="123" name="Rectangle 8"/>
          <p:cNvSpPr/>
          <p:nvPr/>
        </p:nvSpPr>
        <p:spPr>
          <a:xfrm>
            <a:off x="144720" y="2834280"/>
            <a:ext cx="3429000" cy="136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tr-TR" sz="1400" b="0" strike="noStrike" spc="-1">
                <a:solidFill>
                  <a:srgbClr val="000000"/>
                </a:solidFill>
                <a:latin typeface="Calibri"/>
                <a:ea typeface="DejaVu Sans"/>
              </a:rPr>
              <a:t>Production Site 1 bölgesinde sunucularına erişimde problem yaşayan kullanıcılar SSL VPN tüneli sayesinde  Siaflex Disaster Recovery Site ile güvenli iletişim sağlayacaklardır.</a:t>
            </a:r>
            <a:endParaRPr lang="en-US" sz="1400" b="0" strike="noStrike" spc="-1">
              <a:solidFill>
                <a:srgbClr val="000000"/>
              </a:solidFill>
              <a:latin typeface="Arial"/>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Rectangle 3"/>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en-US" sz="1800" b="0" strike="noStrike" spc="-1">
              <a:solidFill>
                <a:srgbClr val="000000"/>
              </a:solidFill>
              <a:latin typeface="Arial"/>
              <a:ea typeface="DejaVu Sans"/>
            </a:endParaRPr>
          </a:p>
        </p:txBody>
      </p:sp>
      <p:sp>
        <p:nvSpPr>
          <p:cNvPr id="125"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26" name="PlaceHolder 2"/>
          <p:cNvSpPr>
            <a:spLocks noGrp="1"/>
          </p:cNvSpPr>
          <p:nvPr>
            <p:ph type="sldNum" idx="10"/>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0D4FB79B-79CF-4584-96F2-EA1AEFB7AB3B}" type="slidenum">
              <a:rPr lang="en-US" sz="1050" b="0" strike="noStrike" spc="-1">
                <a:solidFill>
                  <a:srgbClr val="D9D9D9"/>
                </a:solidFill>
                <a:latin typeface="Calibri Light"/>
              </a:rPr>
              <a:t>6</a:t>
            </a:fld>
            <a:endParaRPr lang="en-US" sz="1050" b="0" strike="noStrike" spc="-1">
              <a:solidFill>
                <a:srgbClr val="000000"/>
              </a:solidFill>
              <a:latin typeface="Times New Roman"/>
            </a:endParaRPr>
          </a:p>
        </p:txBody>
      </p:sp>
      <p:sp>
        <p:nvSpPr>
          <p:cNvPr id="127" name="Rectangle 9"/>
          <p:cNvSpPr/>
          <p:nvPr/>
        </p:nvSpPr>
        <p:spPr>
          <a:xfrm>
            <a:off x="0" y="2514600"/>
            <a:ext cx="3429000" cy="136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tr-TR" sz="1400" b="0" strike="noStrike" spc="-1">
                <a:solidFill>
                  <a:srgbClr val="000000"/>
                </a:solidFill>
                <a:latin typeface="Calibri"/>
                <a:ea typeface="DejaVu Sans"/>
              </a:rPr>
              <a:t>Production Site 1 bölgesindeki kullanıcılar SSL VPN bağlantısı ile eriştikleri Siaflex Disaster Recovery Site bölgesinde yer alan sunucu yedeklerine ve Production Site 2’ye erişim sağlayabilirler.</a:t>
            </a:r>
            <a:endParaRPr lang="en-US" sz="1400" b="0" strike="noStrike" spc="-1">
              <a:solidFill>
                <a:srgbClr val="000000"/>
              </a:solidFill>
              <a:latin typeface="Arial"/>
            </a:endParaRPr>
          </a:p>
        </p:txBody>
      </p:sp>
      <p:pic>
        <p:nvPicPr>
          <p:cNvPr id="128" name="Resim 127"/>
          <p:cNvPicPr/>
          <p:nvPr/>
        </p:nvPicPr>
        <p:blipFill>
          <a:blip r:embed="rId2"/>
          <a:stretch/>
        </p:blipFill>
        <p:spPr>
          <a:xfrm>
            <a:off x="3676680" y="1800"/>
            <a:ext cx="8465760" cy="6399000"/>
          </a:xfrm>
          <a:prstGeom prst="rect">
            <a:avLst/>
          </a:prstGeom>
          <a:ln w="0">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ectangle 4"/>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en-US" sz="1800" b="0" strike="noStrike" spc="-1">
              <a:solidFill>
                <a:srgbClr val="000000"/>
              </a:solidFill>
              <a:latin typeface="Arial"/>
              <a:ea typeface="DejaVu Sans"/>
            </a:endParaRPr>
          </a:p>
        </p:txBody>
      </p:sp>
      <p:sp>
        <p:nvSpPr>
          <p:cNvPr id="130"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31" name="PlaceHolder 2"/>
          <p:cNvSpPr>
            <a:spLocks noGrp="1"/>
          </p:cNvSpPr>
          <p:nvPr>
            <p:ph type="sldNum" idx="11"/>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A9703359-211E-4BD6-9070-B58DDE00C898}" type="slidenum">
              <a:rPr lang="en-US" sz="1050" b="0" strike="noStrike" spc="-1">
                <a:solidFill>
                  <a:srgbClr val="D9D9D9"/>
                </a:solidFill>
                <a:latin typeface="Calibri Light"/>
              </a:rPr>
              <a:t>7</a:t>
            </a:fld>
            <a:endParaRPr lang="en-US" sz="1050" b="0" strike="noStrike" spc="-1">
              <a:solidFill>
                <a:srgbClr val="000000"/>
              </a:solidFill>
              <a:latin typeface="Times New Roman"/>
            </a:endParaRPr>
          </a:p>
        </p:txBody>
      </p:sp>
      <p:pic>
        <p:nvPicPr>
          <p:cNvPr id="132" name="Resim 131"/>
          <p:cNvPicPr/>
          <p:nvPr/>
        </p:nvPicPr>
        <p:blipFill>
          <a:blip r:embed="rId2"/>
          <a:stretch/>
        </p:blipFill>
        <p:spPr>
          <a:xfrm>
            <a:off x="4007160" y="0"/>
            <a:ext cx="8108640" cy="6399000"/>
          </a:xfrm>
          <a:prstGeom prst="rect">
            <a:avLst/>
          </a:prstGeom>
          <a:ln w="0">
            <a:noFill/>
          </a:ln>
        </p:spPr>
      </p:pic>
      <p:sp>
        <p:nvSpPr>
          <p:cNvPr id="133" name="Metin kutusu 132"/>
          <p:cNvSpPr txBox="1"/>
          <p:nvPr/>
        </p:nvSpPr>
        <p:spPr>
          <a:xfrm>
            <a:off x="79200" y="2971800"/>
            <a:ext cx="3927960" cy="1170360"/>
          </a:xfrm>
          <a:prstGeom prst="rect">
            <a:avLst/>
          </a:prstGeom>
          <a:noFill/>
          <a:ln w="0">
            <a:noFill/>
          </a:ln>
        </p:spPr>
        <p:txBody>
          <a:bodyPr lIns="90000" tIns="45000" rIns="90000" bIns="45000" anchor="t">
            <a:noAutofit/>
          </a:bodyPr>
          <a:lstStyle/>
          <a:p>
            <a:pPr algn="ctr"/>
            <a:r>
              <a:rPr lang="tr-TR" sz="1400" b="0" strike="noStrike" spc="-1">
                <a:solidFill>
                  <a:srgbClr val="000000"/>
                </a:solidFill>
                <a:latin typeface="Calibri"/>
                <a:ea typeface="DejaVu Sans"/>
              </a:rPr>
              <a:t>İki Production bölgesindeki sunucularda yaşanılacak bir problem anında da Felaket Kurtarma Senaryosu aynı şekilde gerçekleşir</a:t>
            </a:r>
            <a:endParaRPr lang="en-US" sz="1400" b="0" strike="noStrike" spc="-1">
              <a:solidFill>
                <a:srgbClr val="000000"/>
              </a:solidFill>
              <a:latin typeface="Arial"/>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Rectangle 6"/>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en-US" sz="1800" b="0" strike="noStrike" spc="-1">
              <a:solidFill>
                <a:srgbClr val="000000"/>
              </a:solidFill>
              <a:latin typeface="Arial"/>
              <a:ea typeface="DejaVu Sans"/>
            </a:endParaRPr>
          </a:p>
        </p:txBody>
      </p:sp>
      <p:sp>
        <p:nvSpPr>
          <p:cNvPr id="135"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36" name="PlaceHolder 2"/>
          <p:cNvSpPr>
            <a:spLocks noGrp="1"/>
          </p:cNvSpPr>
          <p:nvPr>
            <p:ph type="sldNum" idx="12"/>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70A492BF-4E22-4716-8ECC-30150D4605F3}" type="slidenum">
              <a:rPr lang="en-US" sz="1050" b="0" strike="noStrike" spc="-1">
                <a:solidFill>
                  <a:srgbClr val="D9D9D9"/>
                </a:solidFill>
                <a:latin typeface="Calibri Light"/>
              </a:rPr>
              <a:t>8</a:t>
            </a:fld>
            <a:endParaRPr lang="en-US" sz="1050" b="0" strike="noStrike" spc="-1">
              <a:solidFill>
                <a:srgbClr val="000000"/>
              </a:solidFill>
              <a:latin typeface="Times New Roman"/>
            </a:endParaRPr>
          </a:p>
        </p:txBody>
      </p:sp>
      <p:pic>
        <p:nvPicPr>
          <p:cNvPr id="137" name="Resim 136"/>
          <p:cNvPicPr/>
          <p:nvPr/>
        </p:nvPicPr>
        <p:blipFill>
          <a:blip r:embed="rId2"/>
          <a:stretch/>
        </p:blipFill>
        <p:spPr>
          <a:xfrm>
            <a:off x="3604680" y="1800"/>
            <a:ext cx="8465760" cy="6399000"/>
          </a:xfrm>
          <a:prstGeom prst="rect">
            <a:avLst/>
          </a:prstGeom>
          <a:ln w="0">
            <a:noFill/>
          </a:ln>
        </p:spPr>
      </p:pic>
      <p:sp>
        <p:nvSpPr>
          <p:cNvPr id="138" name="Metin kutusu 137"/>
          <p:cNvSpPr txBox="1"/>
          <p:nvPr/>
        </p:nvSpPr>
        <p:spPr>
          <a:xfrm>
            <a:off x="241200" y="2971800"/>
            <a:ext cx="3363480" cy="1294560"/>
          </a:xfrm>
          <a:prstGeom prst="rect">
            <a:avLst/>
          </a:prstGeom>
          <a:noFill/>
          <a:ln w="0">
            <a:noFill/>
          </a:ln>
        </p:spPr>
        <p:txBody>
          <a:bodyPr lIns="90000" tIns="45000" rIns="90000" bIns="45000" anchor="t">
            <a:noAutofit/>
          </a:bodyPr>
          <a:lstStyle/>
          <a:p>
            <a:pPr algn="ctr"/>
            <a:r>
              <a:rPr lang="tr-TR" sz="1400" b="0" strike="noStrike" spc="-1">
                <a:solidFill>
                  <a:srgbClr val="000000"/>
                </a:solidFill>
                <a:latin typeface="Calibri"/>
                <a:ea typeface="DejaVu Sans"/>
              </a:rPr>
              <a:t>Yaşanılan sorundan etkilenen kullanıcılar Disaster Recovery Site ile SSL VPN tüneli sayesinde güvenli bir bağlantı sağlarlar.</a:t>
            </a:r>
            <a:endParaRPr lang="en-US" sz="1400" b="0" strike="noStrike" spc="-1">
              <a:solidFill>
                <a:srgbClr val="000000"/>
              </a:solidFill>
              <a:latin typeface="Arial"/>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0"/>
          <p:cNvSpPr/>
          <p:nvPr/>
        </p:nvSpPr>
        <p:spPr>
          <a:xfrm>
            <a:off x="430200" y="2834280"/>
            <a:ext cx="5093640" cy="15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en-US" sz="1800" b="0" strike="noStrike" spc="-1">
              <a:solidFill>
                <a:srgbClr val="000000"/>
              </a:solidFill>
              <a:latin typeface="Arial"/>
              <a:ea typeface="DejaVu Sans"/>
            </a:endParaRPr>
          </a:p>
        </p:txBody>
      </p:sp>
      <p:sp>
        <p:nvSpPr>
          <p:cNvPr id="140" name="PlaceHolder 1"/>
          <p:cNvSpPr>
            <a:spLocks noGrp="1"/>
          </p:cNvSpPr>
          <p:nvPr>
            <p:ph type="title"/>
          </p:nvPr>
        </p:nvSpPr>
        <p:spPr>
          <a:xfrm>
            <a:off x="430200" y="40608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1800" b="0" strike="noStrike" spc="-1">
                <a:solidFill>
                  <a:srgbClr val="000000"/>
                </a:solidFill>
                <a:latin typeface="Calibri"/>
              </a:rPr>
              <a:t> </a:t>
            </a:r>
            <a:endParaRPr lang="en-US" sz="1800" b="0" strike="noStrike" spc="-1">
              <a:solidFill>
                <a:srgbClr val="000000"/>
              </a:solidFill>
              <a:latin typeface="Arial"/>
            </a:endParaRPr>
          </a:p>
        </p:txBody>
      </p:sp>
      <p:sp>
        <p:nvSpPr>
          <p:cNvPr id="141" name="PlaceHolder 2"/>
          <p:cNvSpPr>
            <a:spLocks noGrp="1"/>
          </p:cNvSpPr>
          <p:nvPr>
            <p:ph type="sldNum" idx="13"/>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E8F55734-2A1B-461B-8774-801E4DEF4CEB}" type="slidenum">
              <a:rPr lang="en-US" sz="1050" b="0" strike="noStrike" spc="-1">
                <a:solidFill>
                  <a:srgbClr val="D9D9D9"/>
                </a:solidFill>
                <a:latin typeface="Calibri Light"/>
              </a:rPr>
              <a:t>9</a:t>
            </a:fld>
            <a:endParaRPr lang="en-US" sz="1050" b="0" strike="noStrike" spc="-1">
              <a:solidFill>
                <a:srgbClr val="000000"/>
              </a:solidFill>
              <a:latin typeface="Times New Roman"/>
            </a:endParaRPr>
          </a:p>
        </p:txBody>
      </p:sp>
      <p:sp>
        <p:nvSpPr>
          <p:cNvPr id="142" name="Metin kutusu 141"/>
          <p:cNvSpPr txBox="1"/>
          <p:nvPr/>
        </p:nvSpPr>
        <p:spPr>
          <a:xfrm>
            <a:off x="294120" y="2971800"/>
            <a:ext cx="3134880" cy="1134360"/>
          </a:xfrm>
          <a:prstGeom prst="rect">
            <a:avLst/>
          </a:prstGeom>
          <a:noFill/>
          <a:ln w="0">
            <a:noFill/>
          </a:ln>
        </p:spPr>
        <p:txBody>
          <a:bodyPr lIns="90000" tIns="45000" rIns="90000" bIns="45000" anchor="t">
            <a:noAutofit/>
          </a:bodyPr>
          <a:lstStyle/>
          <a:p>
            <a:pPr algn="ctr"/>
            <a:r>
              <a:rPr lang="tr-TR" sz="1400" b="0" strike="noStrike" spc="-1">
                <a:solidFill>
                  <a:srgbClr val="000000"/>
                </a:solidFill>
                <a:latin typeface="Calibri"/>
                <a:ea typeface="DejaVu Sans"/>
              </a:rPr>
              <a:t>Yaşanılan sorundan etkilenen kullanıcılar güvenli bir tünel ile ekstra bir konfigürasyona ihtiyaç duymadan sunucu yedeklerine erişim sağlarlar.</a:t>
            </a:r>
            <a:endParaRPr lang="en-US" sz="1400" b="0" strike="noStrike" spc="-1">
              <a:solidFill>
                <a:srgbClr val="000000"/>
              </a:solidFill>
              <a:latin typeface="Arial"/>
            </a:endParaRPr>
          </a:p>
        </p:txBody>
      </p:sp>
      <p:pic>
        <p:nvPicPr>
          <p:cNvPr id="143" name="Resim 142"/>
          <p:cNvPicPr/>
          <p:nvPr/>
        </p:nvPicPr>
        <p:blipFill>
          <a:blip r:embed="rId2"/>
          <a:stretch/>
        </p:blipFill>
        <p:spPr>
          <a:xfrm>
            <a:off x="3641400" y="1800"/>
            <a:ext cx="8573040" cy="6480000"/>
          </a:xfrm>
          <a:prstGeom prst="rect">
            <a:avLst/>
          </a:prstGeom>
          <a:ln w="0">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588960" y="3018240"/>
            <a:ext cx="11505240" cy="410040"/>
          </a:xfrm>
          <a:prstGeom prst="rect">
            <a:avLst/>
          </a:prstGeom>
          <a:noFill/>
          <a:ln w="0">
            <a:noFill/>
          </a:ln>
        </p:spPr>
        <p:txBody>
          <a:bodyPr lIns="90000" tIns="45000" rIns="90000" bIns="45000" anchor="ctr">
            <a:noAutofit/>
          </a:bodyPr>
          <a:lstStyle/>
          <a:p>
            <a:pPr indent="0">
              <a:lnSpc>
                <a:spcPct val="100000"/>
              </a:lnSpc>
              <a:buNone/>
              <a:tabLst>
                <a:tab pos="0" algn="l"/>
              </a:tabLst>
            </a:pPr>
            <a:r>
              <a:rPr lang="en-US" sz="3200" b="1" strike="noStrike" spc="-1">
                <a:solidFill>
                  <a:schemeClr val="accent1"/>
                </a:solidFill>
                <a:latin typeface="Roboto"/>
                <a:ea typeface="Roboto"/>
              </a:rPr>
              <a:t>İLGİNİZ İÇİN</a:t>
            </a:r>
            <a:r>
              <a:rPr lang="en-US" sz="3200" b="1" strike="noStrike" spc="-1">
                <a:solidFill>
                  <a:schemeClr val="accent2"/>
                </a:solidFill>
                <a:latin typeface="Roboto"/>
                <a:ea typeface="Roboto"/>
              </a:rPr>
              <a:t> </a:t>
            </a:r>
            <a:r>
              <a:rPr lang="en-US" sz="3200" b="1" strike="noStrike" spc="-1">
                <a:solidFill>
                  <a:srgbClr val="2D3E50"/>
                </a:solidFill>
                <a:latin typeface="Roboto"/>
                <a:ea typeface="Roboto"/>
              </a:rPr>
              <a:t>TEŞEKKÜRLER</a:t>
            </a:r>
            <a:endParaRPr lang="en-US" sz="3200" b="0" strike="noStrike" spc="-1">
              <a:solidFill>
                <a:srgbClr val="000000"/>
              </a:solidFill>
              <a:latin typeface="Arial"/>
            </a:endParaRPr>
          </a:p>
        </p:txBody>
      </p:sp>
      <p:sp>
        <p:nvSpPr>
          <p:cNvPr id="145" name="PlaceHolder 2"/>
          <p:cNvSpPr>
            <a:spLocks noGrp="1"/>
          </p:cNvSpPr>
          <p:nvPr>
            <p:ph type="sldNum" idx="14"/>
          </p:nvPr>
        </p:nvSpPr>
        <p:spPr>
          <a:xfrm>
            <a:off x="11490840" y="6479640"/>
            <a:ext cx="515520" cy="300960"/>
          </a:xfrm>
          <a:prstGeom prst="rect">
            <a:avLst/>
          </a:prstGeom>
          <a:noFill/>
          <a:ln w="0">
            <a:noFill/>
          </a:ln>
        </p:spPr>
        <p:txBody>
          <a:bodyPr lIns="90000" tIns="45000" rIns="90000" bIns="45000" anchor="ctr">
            <a:noAutofit/>
          </a:bodyPr>
          <a:lstStyle>
            <a:lvl1pPr indent="0" algn="ctr">
              <a:lnSpc>
                <a:spcPct val="90000"/>
              </a:lnSpc>
              <a:spcBef>
                <a:spcPts val="1001"/>
              </a:spcBef>
              <a:buNone/>
              <a:tabLst>
                <a:tab pos="0" algn="l"/>
              </a:tabLst>
              <a:defRPr lang="en-US" sz="1050" b="0" strike="noStrike" spc="-1">
                <a:solidFill>
                  <a:srgbClr val="D9D9D9"/>
                </a:solidFill>
                <a:latin typeface="Calibri Light"/>
              </a:defRPr>
            </a:lvl1pPr>
          </a:lstStyle>
          <a:p>
            <a:pPr indent="0" algn="ctr">
              <a:lnSpc>
                <a:spcPct val="90000"/>
              </a:lnSpc>
              <a:spcBef>
                <a:spcPts val="1001"/>
              </a:spcBef>
              <a:buNone/>
              <a:tabLst>
                <a:tab pos="0" algn="l"/>
              </a:tabLst>
            </a:pPr>
            <a:fld id="{C681FA88-0E3D-4432-B205-1E6198A221EC}" type="slidenum">
              <a:rPr lang="en-US" sz="1050" b="0" strike="noStrike" spc="-1">
                <a:solidFill>
                  <a:srgbClr val="D9D9D9"/>
                </a:solidFill>
                <a:latin typeface="Calibri Light"/>
              </a:rPr>
              <a:t>10</a:t>
            </a:fld>
            <a:endParaRPr lang="en-US" sz="1050" b="0" strike="noStrike" spc="-1">
              <a:solidFill>
                <a:srgbClr val="000000"/>
              </a:solidFill>
              <a:latin typeface="Times New Roman"/>
            </a:endParaRPr>
          </a:p>
        </p:txBody>
      </p:sp>
      <p:sp>
        <p:nvSpPr>
          <p:cNvPr id="146" name="PlaceHolder 3"/>
          <p:cNvSpPr>
            <a:spLocks noGrp="1"/>
          </p:cNvSpPr>
          <p:nvPr>
            <p:ph/>
          </p:nvPr>
        </p:nvSpPr>
        <p:spPr>
          <a:xfrm>
            <a:off x="636120" y="3507840"/>
            <a:ext cx="6469920" cy="532800"/>
          </a:xfrm>
          <a:prstGeom prst="rect">
            <a:avLst/>
          </a:prstGeom>
          <a:noFill/>
          <a:ln w="0">
            <a:noFill/>
          </a:ln>
        </p:spPr>
        <p:txBody>
          <a:bodyPr lIns="90000" tIns="45000" rIns="90000" bIns="45000" anchor="t">
            <a:noAutofit/>
          </a:bodyPr>
          <a:lstStyle/>
          <a:p>
            <a:pPr indent="0">
              <a:lnSpc>
                <a:spcPct val="90000"/>
              </a:lnSpc>
              <a:spcBef>
                <a:spcPts val="1001"/>
              </a:spcBef>
              <a:buNone/>
              <a:tabLst>
                <a:tab pos="0" algn="l"/>
              </a:tabLst>
            </a:pPr>
            <a:r>
              <a:rPr lang="en-US" sz="2400" b="0" strike="noStrike" spc="-1">
                <a:solidFill>
                  <a:srgbClr val="262626"/>
                </a:solidFill>
                <a:latin typeface="Calibri Light"/>
              </a:rPr>
              <a:t>Parta Networks| Ağ ve Ağ Güvenliği</a:t>
            </a:r>
            <a:endParaRPr lang="en-US" sz="2400" b="0" strike="noStrike" spc="-1">
              <a:solidFill>
                <a:srgbClr val="000000"/>
              </a:solidFill>
              <a:latin typeface="Arial"/>
            </a:endParaRPr>
          </a:p>
        </p:txBody>
      </p:sp>
      <p:pic>
        <p:nvPicPr>
          <p:cNvPr id="147" name="Resim 2"/>
          <p:cNvPicPr/>
          <p:nvPr/>
        </p:nvPicPr>
        <p:blipFill>
          <a:blip r:embed="rId2"/>
          <a:stretch/>
        </p:blipFill>
        <p:spPr>
          <a:xfrm>
            <a:off x="394560" y="2939400"/>
            <a:ext cx="240480" cy="532800"/>
          </a:xfrm>
          <a:prstGeom prst="rect">
            <a:avLst/>
          </a:prstGeom>
          <a:ln w="0">
            <a:noFill/>
          </a:ln>
        </p:spPr>
      </p:pic>
      <p:sp>
        <p:nvSpPr>
          <p:cNvPr id="148" name="Dikdörtgen 4"/>
          <p:cNvSpPr/>
          <p:nvPr/>
        </p:nvSpPr>
        <p:spPr>
          <a:xfrm>
            <a:off x="43920" y="298800"/>
            <a:ext cx="913680" cy="913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tr-TR" sz="1800" b="0" strike="noStrike" spc="-1">
              <a:solidFill>
                <a:schemeClr val="lt1"/>
              </a:solidFill>
              <a:latin typeface="Calibri"/>
              <a:ea typeface="DejaVu Sans"/>
            </a:endParaRPr>
          </a:p>
        </p:txBody>
      </p:sp>
      <p:sp>
        <p:nvSpPr>
          <p:cNvPr id="149" name="Content Placeholder 32"/>
          <p:cNvSpPr/>
          <p:nvPr/>
        </p:nvSpPr>
        <p:spPr>
          <a:xfrm>
            <a:off x="636120" y="3939480"/>
            <a:ext cx="6469920" cy="532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r>
              <a:rPr lang="tr-TR" sz="2400" b="0" strike="noStrike" spc="-1">
                <a:solidFill>
                  <a:srgbClr val="262626"/>
                </a:solidFill>
                <a:latin typeface="Calibri Light"/>
                <a:ea typeface="DejaVu Sans"/>
              </a:rPr>
              <a:t>bilgi@parta.com.tr</a:t>
            </a:r>
            <a:endParaRPr lang="en-US" sz="2400" b="0" strike="noStrike" spc="-1">
              <a:solidFill>
                <a:srgbClr val="000000"/>
              </a:solidFill>
              <a:latin typeface="Arial"/>
            </a:endParaRPr>
          </a:p>
        </p:txBody>
      </p:sp>
    </p:spTree>
  </p:cSld>
  <p:clrMapOvr>
    <a:masterClrMapping/>
  </p:clrMapOvr>
  <p:transition spd="slow">
    <p:fade/>
  </p:transition>
</p:sld>
</file>

<file path=ppt/theme/theme1.xml><?xml version="1.0" encoding="utf-8"?>
<a:theme xmlns:a="http://schemas.openxmlformats.org/drawingml/2006/main" name="Office Theme">
  <a:themeElements>
    <a:clrScheme name="2017-Blue">
      <a:dk1>
        <a:srgbClr val="000000"/>
      </a:dk1>
      <a:lt1>
        <a:srgbClr val="FFFFFF"/>
      </a:lt1>
      <a:dk2>
        <a:srgbClr val="2D3847"/>
      </a:dk2>
      <a:lt2>
        <a:srgbClr val="E7E6E6"/>
      </a:lt2>
      <a:accent1>
        <a:srgbClr val="066DCA"/>
      </a:accent1>
      <a:accent2>
        <a:srgbClr val="00A4E6"/>
      </a:accent2>
      <a:accent3>
        <a:srgbClr val="00B0D3"/>
      </a:accent3>
      <a:accent4>
        <a:srgbClr val="3ABFC4"/>
      </a:accent4>
      <a:accent5>
        <a:srgbClr val="21C0D7"/>
      </a:accent5>
      <a:accent6>
        <a:srgbClr val="55D4FA"/>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2017-Blue">
      <a:dk1>
        <a:srgbClr val="000000"/>
      </a:dk1>
      <a:lt1>
        <a:srgbClr val="FFFFFF"/>
      </a:lt1>
      <a:dk2>
        <a:srgbClr val="2D3847"/>
      </a:dk2>
      <a:lt2>
        <a:srgbClr val="E7E6E6"/>
      </a:lt2>
      <a:accent1>
        <a:srgbClr val="066DCA"/>
      </a:accent1>
      <a:accent2>
        <a:srgbClr val="00A4E6"/>
      </a:accent2>
      <a:accent3>
        <a:srgbClr val="00B0D3"/>
      </a:accent3>
      <a:accent4>
        <a:srgbClr val="3ABFC4"/>
      </a:accent4>
      <a:accent5>
        <a:srgbClr val="21C0D7"/>
      </a:accent5>
      <a:accent6>
        <a:srgbClr val="55D4FA"/>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2D3847"/>
      </a:dk2>
      <a:lt2>
        <a:srgbClr val="E7E6E6"/>
      </a:lt2>
      <a:accent1>
        <a:srgbClr val="066DCA"/>
      </a:accent1>
      <a:accent2>
        <a:srgbClr val="00A4E6"/>
      </a:accent2>
      <a:accent3>
        <a:srgbClr val="00B0D3"/>
      </a:accent3>
      <a:accent4>
        <a:srgbClr val="3ABFC4"/>
      </a:accent4>
      <a:accent5>
        <a:srgbClr val="21C0D7"/>
      </a:accent5>
      <a:accent6>
        <a:srgbClr val="55D4FA"/>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Geniş ekran</PresentationFormat>
  <Slides>10</Slides>
  <Notes>1</Notes>
  <HiddenSlides>0</HiddenSlides>
  <ScaleCrop>false</ScaleCrop>
  <HeadingPairs>
    <vt:vector size="4" baseType="variant">
      <vt:variant>
        <vt:lpstr>Tema</vt:lpstr>
      </vt:variant>
      <vt:variant>
        <vt:i4>2</vt:i4>
      </vt:variant>
      <vt:variant>
        <vt:lpstr>Slayt Başlıkları</vt:lpstr>
      </vt:variant>
      <vt:variant>
        <vt:i4>10</vt:i4>
      </vt:variant>
    </vt:vector>
  </HeadingPairs>
  <TitlesOfParts>
    <vt:vector size="12" baseType="lpstr">
      <vt:lpstr>Office Theme</vt:lpstr>
      <vt:lpstr>Office Theme</vt:lpstr>
      <vt:lpstr>PowerPoint Sunusu</vt:lpstr>
      <vt:lpstr>PARTA NETWORKS</vt:lpstr>
      <vt:lpstr> </vt:lpstr>
      <vt:lpstr> </vt:lpstr>
      <vt:lpstr> </vt:lpstr>
      <vt:lpstr> </vt:lpstr>
      <vt:lpstr> </vt:lpstr>
      <vt:lpstr> </vt:lpstr>
      <vt:lpstr> </vt:lpstr>
      <vt:lpstr>İLGİNİZ İÇİN 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long island</dc:creator>
  <dc:description/>
  <cp:revision>3</cp:revision>
  <dcterms:created xsi:type="dcterms:W3CDTF">2014-08-19T19:13:57Z</dcterms:created>
  <dcterms:modified xsi:type="dcterms:W3CDTF">2023-12-12T14:51:22Z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18</vt:i4>
  </property>
  <property fmtid="{D5CDD505-2E9C-101B-9397-08002B2CF9AE}" pid="3" name="PresentationFormat">
    <vt:lpwstr>Geniş ekran</vt:lpwstr>
  </property>
  <property fmtid="{D5CDD505-2E9C-101B-9397-08002B2CF9AE}" pid="4" name="Slides">
    <vt:i4>31</vt:i4>
  </property>
</Properties>
</file>