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7" r:id="rId3"/>
    <p:sldId id="260" r:id="rId4"/>
    <p:sldId id="258" r:id="rId5"/>
    <p:sldId id="288" r:id="rId6"/>
    <p:sldId id="264" r:id="rId7"/>
    <p:sldId id="290" r:id="rId8"/>
    <p:sldId id="291" r:id="rId9"/>
    <p:sldId id="292" r:id="rId10"/>
    <p:sldId id="293" r:id="rId11"/>
    <p:sldId id="294" r:id="rId12"/>
    <p:sldId id="295" r:id="rId13"/>
    <p:sldId id="297" r:id="rId14"/>
    <p:sldId id="298" r:id="rId15"/>
    <p:sldId id="299" r:id="rId16"/>
    <p:sldId id="296" r:id="rId17"/>
    <p:sldId id="282" r:id="rId18"/>
    <p:sldId id="265" r:id="rId19"/>
    <p:sldId id="266" r:id="rId20"/>
    <p:sldId id="267" r:id="rId21"/>
    <p:sldId id="268" r:id="rId22"/>
    <p:sldId id="289" r:id="rId23"/>
    <p:sldId id="262" r:id="rId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F1595-4B2A-6753-F814-AAA2BEE85CF8}" v="950" dt="2023-09-15T19:44:01.166"/>
    <p1510:client id="{AFA6D3AA-944E-5F63-885E-A276CF5A2411}" v="279" dt="2023-09-15T17:16:18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9"/>
    <p:restoredTop sz="96327"/>
  </p:normalViewPr>
  <p:slideViewPr>
    <p:cSldViewPr snapToGrid="0">
      <p:cViewPr varScale="1">
        <p:scale>
          <a:sx n="125" d="100"/>
          <a:sy n="125" d="100"/>
        </p:scale>
        <p:origin x="1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56A13-E2B0-4407-A24A-5F941F0070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4D3885-11F2-479E-9730-3132F448A09F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Targitas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Controller</a:t>
          </a:r>
          <a:r>
            <a:rPr lang="id-ID" b="1" dirty="0">
              <a:latin typeface="Calibri Light" panose="020F0302020204030204"/>
            </a:rPr>
            <a:t> (ZTP + Policy Manager) </a:t>
          </a:r>
          <a:endParaRPr lang="id-ID" b="1" dirty="0"/>
        </a:p>
      </dgm:t>
    </dgm:pt>
    <dgm:pt modelId="{9049E546-D214-4770-808C-020BC71A3FAE}" type="parTrans" cxnId="{43F21244-DBCD-470D-AB60-7D18FD7FE905}">
      <dgm:prSet/>
      <dgm:spPr/>
      <dgm:t>
        <a:bodyPr/>
        <a:lstStyle/>
        <a:p>
          <a:endParaRPr lang="en-US"/>
        </a:p>
      </dgm:t>
    </dgm:pt>
    <dgm:pt modelId="{86C9A284-0BAA-4147-8079-11874A56096E}" type="sibTrans" cxnId="{43F21244-DBCD-470D-AB60-7D18FD7FE905}">
      <dgm:prSet/>
      <dgm:spPr/>
      <dgm:t>
        <a:bodyPr/>
        <a:lstStyle/>
        <a:p>
          <a:endParaRPr lang="en-US"/>
        </a:p>
      </dgm:t>
    </dgm:pt>
    <dgm:pt modelId="{D214CCBF-59AF-4566-B13A-0987F9E48D23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Targitas</a:t>
          </a:r>
          <a:r>
            <a:rPr lang="id-ID" b="1" dirty="0">
              <a:latin typeface="Calibri Light" panose="020F0302020204030204"/>
            </a:rPr>
            <a:t> SASE Cluster</a:t>
          </a:r>
          <a:endParaRPr lang="id-ID" b="1" dirty="0"/>
        </a:p>
      </dgm:t>
    </dgm:pt>
    <dgm:pt modelId="{1F689B59-B433-42C9-A9D9-BD9CDB4C34E5}" type="parTrans" cxnId="{F8A5296F-F1AA-4A52-8C20-BE304DA2F173}">
      <dgm:prSet/>
      <dgm:spPr/>
      <dgm:t>
        <a:bodyPr/>
        <a:lstStyle/>
        <a:p>
          <a:endParaRPr lang="en-US"/>
        </a:p>
      </dgm:t>
    </dgm:pt>
    <dgm:pt modelId="{90D526D8-0BB8-4FFE-B735-41579B168336}" type="sibTrans" cxnId="{F8A5296F-F1AA-4A52-8C20-BE304DA2F173}">
      <dgm:prSet/>
      <dgm:spPr/>
      <dgm:t>
        <a:bodyPr/>
        <a:lstStyle/>
        <a:p>
          <a:endParaRPr lang="en-US"/>
        </a:p>
      </dgm:t>
    </dgm:pt>
    <dgm:pt modelId="{EB4E6A0D-6593-443D-900C-34115B0F63C8}">
      <dgm:prSet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Sahadaki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Uç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Cihazlar</a:t>
          </a:r>
          <a:endParaRPr lang="id-ID" b="1" dirty="0" err="1"/>
        </a:p>
      </dgm:t>
    </dgm:pt>
    <dgm:pt modelId="{22AC9623-3088-44EE-8999-63F8C3D2069A}" type="parTrans" cxnId="{4005FD3C-3F97-4F21-9EE6-D391A5D948FD}">
      <dgm:prSet/>
      <dgm:spPr/>
      <dgm:t>
        <a:bodyPr/>
        <a:lstStyle/>
        <a:p>
          <a:endParaRPr lang="en-US"/>
        </a:p>
      </dgm:t>
    </dgm:pt>
    <dgm:pt modelId="{D1A60813-72F1-451E-85C7-B1D3ED7D95DF}" type="sibTrans" cxnId="{4005FD3C-3F97-4F21-9EE6-D391A5D948FD}">
      <dgm:prSet/>
      <dgm:spPr/>
      <dgm:t>
        <a:bodyPr/>
        <a:lstStyle/>
        <a:p>
          <a:endParaRPr lang="en-US"/>
        </a:p>
      </dgm:t>
    </dgm:pt>
    <dgm:pt modelId="{C75CE229-B97F-4935-8616-6CAF64E123F6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Targitas Analytics</a:t>
          </a:r>
        </a:p>
      </dgm:t>
    </dgm:pt>
    <dgm:pt modelId="{3C4A4321-875F-4DAA-8A10-5CF8C6DB659B}" type="parTrans" cxnId="{7E1CDF2B-ABD9-4716-81F6-322BF0458A25}">
      <dgm:prSet/>
      <dgm:spPr/>
    </dgm:pt>
    <dgm:pt modelId="{89B201E2-EFDC-49F5-8F25-5CCCD9BB8A12}" type="sibTrans" cxnId="{7E1CDF2B-ABD9-4716-81F6-322BF0458A25}">
      <dgm:prSet/>
      <dgm:spPr/>
    </dgm:pt>
    <dgm:pt modelId="{F8C02EB2-622E-8F45-B00B-77242A8D0003}" type="pres">
      <dgm:prSet presAssocID="{67656A13-E2B0-4407-A24A-5F941F0070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E64C5D-626A-AA4D-AEC0-7CF1DF913528}" type="pres">
      <dgm:prSet presAssocID="{E64D3885-11F2-479E-9730-3132F448A09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ABDCF1-A132-4446-BBC2-BA45232C8F19}" type="pres">
      <dgm:prSet presAssocID="{86C9A284-0BAA-4147-8079-11874A56096E}" presName="spacer" presStyleCnt="0"/>
      <dgm:spPr/>
    </dgm:pt>
    <dgm:pt modelId="{07FDE826-5CE4-8444-A485-792675653A98}" type="pres">
      <dgm:prSet presAssocID="{D214CCBF-59AF-4566-B13A-0987F9E48D2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5E72B-A778-7B4E-94C1-9189DAC62C6E}" type="pres">
      <dgm:prSet presAssocID="{90D526D8-0BB8-4FFE-B735-41579B168336}" presName="spacer" presStyleCnt="0"/>
      <dgm:spPr/>
    </dgm:pt>
    <dgm:pt modelId="{D6709F4D-58FA-4F3A-8658-AA8B47981FB1}" type="pres">
      <dgm:prSet presAssocID="{C75CE229-B97F-4935-8616-6CAF64E123F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77920-ABCD-42E6-8AF9-511DCD10A16C}" type="pres">
      <dgm:prSet presAssocID="{89B201E2-EFDC-49F5-8F25-5CCCD9BB8A12}" presName="spacer" presStyleCnt="0"/>
      <dgm:spPr/>
    </dgm:pt>
    <dgm:pt modelId="{14C0CBD7-4600-6445-A8EC-E2C52150CA6D}" type="pres">
      <dgm:prSet presAssocID="{EB4E6A0D-6593-443D-900C-34115B0F63C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BFB58-0698-2E43-A33F-1A39040EA2FB}" type="presOf" srcId="{67656A13-E2B0-4407-A24A-5F941F0070EF}" destId="{F8C02EB2-622E-8F45-B00B-77242A8D0003}" srcOrd="0" destOrd="0" presId="urn:microsoft.com/office/officeart/2005/8/layout/vList2"/>
    <dgm:cxn modelId="{F8A5296F-F1AA-4A52-8C20-BE304DA2F173}" srcId="{67656A13-E2B0-4407-A24A-5F941F0070EF}" destId="{D214CCBF-59AF-4566-B13A-0987F9E48D23}" srcOrd="1" destOrd="0" parTransId="{1F689B59-B433-42C9-A9D9-BD9CDB4C34E5}" sibTransId="{90D526D8-0BB8-4FFE-B735-41579B168336}"/>
    <dgm:cxn modelId="{7E1CDF2B-ABD9-4716-81F6-322BF0458A25}" srcId="{67656A13-E2B0-4407-A24A-5F941F0070EF}" destId="{C75CE229-B97F-4935-8616-6CAF64E123F6}" srcOrd="2" destOrd="0" parTransId="{3C4A4321-875F-4DAA-8A10-5CF8C6DB659B}" sibTransId="{89B201E2-EFDC-49F5-8F25-5CCCD9BB8A12}"/>
    <dgm:cxn modelId="{43F21244-DBCD-470D-AB60-7D18FD7FE905}" srcId="{67656A13-E2B0-4407-A24A-5F941F0070EF}" destId="{E64D3885-11F2-479E-9730-3132F448A09F}" srcOrd="0" destOrd="0" parTransId="{9049E546-D214-4770-808C-020BC71A3FAE}" sibTransId="{86C9A284-0BAA-4147-8079-11874A56096E}"/>
    <dgm:cxn modelId="{630CA887-3965-4D6E-857B-6DC94157EAEE}" type="presOf" srcId="{EB4E6A0D-6593-443D-900C-34115B0F63C8}" destId="{14C0CBD7-4600-6445-A8EC-E2C52150CA6D}" srcOrd="0" destOrd="0" presId="urn:microsoft.com/office/officeart/2005/8/layout/vList2"/>
    <dgm:cxn modelId="{262CB8D4-40BE-4860-AF79-7C0B9287ED60}" type="presOf" srcId="{D214CCBF-59AF-4566-B13A-0987F9E48D23}" destId="{07FDE826-5CE4-8444-A485-792675653A98}" srcOrd="0" destOrd="0" presId="urn:microsoft.com/office/officeart/2005/8/layout/vList2"/>
    <dgm:cxn modelId="{4005FD3C-3F97-4F21-9EE6-D391A5D948FD}" srcId="{67656A13-E2B0-4407-A24A-5F941F0070EF}" destId="{EB4E6A0D-6593-443D-900C-34115B0F63C8}" srcOrd="3" destOrd="0" parTransId="{22AC9623-3088-44EE-8999-63F8C3D2069A}" sibTransId="{D1A60813-72F1-451E-85C7-B1D3ED7D95DF}"/>
    <dgm:cxn modelId="{923078DC-603E-43EE-996A-24FC8B0DE249}" type="presOf" srcId="{C75CE229-B97F-4935-8616-6CAF64E123F6}" destId="{D6709F4D-58FA-4F3A-8658-AA8B47981FB1}" srcOrd="0" destOrd="0" presId="urn:microsoft.com/office/officeart/2005/8/layout/vList2"/>
    <dgm:cxn modelId="{D8E55C0D-172E-442A-B033-551A99A32173}" type="presOf" srcId="{E64D3885-11F2-479E-9730-3132F448A09F}" destId="{58E64C5D-626A-AA4D-AEC0-7CF1DF913528}" srcOrd="0" destOrd="0" presId="urn:microsoft.com/office/officeart/2005/8/layout/vList2"/>
    <dgm:cxn modelId="{538F931E-C71D-4609-B740-E67BE63CD025}" type="presParOf" srcId="{F8C02EB2-622E-8F45-B00B-77242A8D0003}" destId="{58E64C5D-626A-AA4D-AEC0-7CF1DF913528}" srcOrd="0" destOrd="0" presId="urn:microsoft.com/office/officeart/2005/8/layout/vList2"/>
    <dgm:cxn modelId="{6495E28A-F8EC-47B9-8345-EDAD6F6B5317}" type="presParOf" srcId="{F8C02EB2-622E-8F45-B00B-77242A8D0003}" destId="{58ABDCF1-A132-4446-BBC2-BA45232C8F19}" srcOrd="1" destOrd="0" presId="urn:microsoft.com/office/officeart/2005/8/layout/vList2"/>
    <dgm:cxn modelId="{A62AE733-F485-487C-B90A-4160FADB88D6}" type="presParOf" srcId="{F8C02EB2-622E-8F45-B00B-77242A8D0003}" destId="{07FDE826-5CE4-8444-A485-792675653A98}" srcOrd="2" destOrd="0" presId="urn:microsoft.com/office/officeart/2005/8/layout/vList2"/>
    <dgm:cxn modelId="{30DFA93C-41EC-403C-A4C5-B5AC6C8D5A9A}" type="presParOf" srcId="{F8C02EB2-622E-8F45-B00B-77242A8D0003}" destId="{BE95E72B-A778-7B4E-94C1-9189DAC62C6E}" srcOrd="3" destOrd="0" presId="urn:microsoft.com/office/officeart/2005/8/layout/vList2"/>
    <dgm:cxn modelId="{22474F7C-18F9-4CA5-BAB6-BCB77BE49107}" type="presParOf" srcId="{F8C02EB2-622E-8F45-B00B-77242A8D0003}" destId="{D6709F4D-58FA-4F3A-8658-AA8B47981FB1}" srcOrd="4" destOrd="0" presId="urn:microsoft.com/office/officeart/2005/8/layout/vList2"/>
    <dgm:cxn modelId="{A197DF5C-B809-4E59-8C8F-50D665A24AE3}" type="presParOf" srcId="{F8C02EB2-622E-8F45-B00B-77242A8D0003}" destId="{23077920-ABCD-42E6-8AF9-511DCD10A16C}" srcOrd="5" destOrd="0" presId="urn:microsoft.com/office/officeart/2005/8/layout/vList2"/>
    <dgm:cxn modelId="{DCFDA413-67E0-4ECA-8543-CE7F09E1733D}" type="presParOf" srcId="{F8C02EB2-622E-8F45-B00B-77242A8D0003}" destId="{14C0CBD7-4600-6445-A8EC-E2C52150CA6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656A13-E2B0-4407-A24A-5F941F0070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4D3885-11F2-479E-9730-3132F448A09F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Birden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fazla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lokasyonda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çalışan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şirketler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için</a:t>
          </a:r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güvenli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ve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verimli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iletişim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sağlanması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ve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merkezi</a:t>
          </a:r>
          <a:r>
            <a:rPr lang="id-ID" b="1" dirty="0">
              <a:latin typeface="Calibri Light" panose="020F0302020204030204"/>
            </a:rPr>
            <a:t> yönetim.</a:t>
          </a:r>
          <a:endParaRPr lang="id-ID" b="1" dirty="0"/>
        </a:p>
      </dgm:t>
    </dgm:pt>
    <dgm:pt modelId="{9049E546-D214-4770-808C-020BC71A3FAE}" type="parTrans" cxnId="{43F21244-DBCD-470D-AB60-7D18FD7FE905}">
      <dgm:prSet/>
      <dgm:spPr/>
      <dgm:t>
        <a:bodyPr/>
        <a:lstStyle/>
        <a:p>
          <a:endParaRPr lang="en-US"/>
        </a:p>
      </dgm:t>
    </dgm:pt>
    <dgm:pt modelId="{86C9A284-0BAA-4147-8079-11874A56096E}" type="sibTrans" cxnId="{43F21244-DBCD-470D-AB60-7D18FD7FE905}">
      <dgm:prSet/>
      <dgm:spPr/>
      <dgm:t>
        <a:bodyPr/>
        <a:lstStyle/>
        <a:p>
          <a:endParaRPr lang="en-US"/>
        </a:p>
      </dgm:t>
    </dgm:pt>
    <dgm:pt modelId="{D214CCBF-59AF-4566-B13A-0987F9E48D23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Uzaktan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çalışanlara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sahip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şirketler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ve</a:t>
          </a:r>
          <a:r>
            <a:rPr lang="id-ID" b="1" dirty="0">
              <a:latin typeface="Calibri Light" panose="020F0302020204030204"/>
            </a:rPr>
            <a:t> BYOD </a:t>
          </a:r>
          <a:r>
            <a:rPr lang="id-ID" b="1" dirty="0" err="1">
              <a:latin typeface="Calibri Light" panose="020F0302020204030204"/>
            </a:rPr>
            <a:t>için</a:t>
          </a:r>
          <a:r>
            <a:rPr lang="id-ID" b="1" dirty="0">
              <a:latin typeface="Calibri Light" panose="020F0302020204030204"/>
            </a:rPr>
            <a:t> güvenilir hizmet</a:t>
          </a:r>
          <a:endParaRPr lang="id-ID" b="1" dirty="0"/>
        </a:p>
      </dgm:t>
    </dgm:pt>
    <dgm:pt modelId="{1F689B59-B433-42C9-A9D9-BD9CDB4C34E5}" type="parTrans" cxnId="{F8A5296F-F1AA-4A52-8C20-BE304DA2F173}">
      <dgm:prSet/>
      <dgm:spPr/>
      <dgm:t>
        <a:bodyPr/>
        <a:lstStyle/>
        <a:p>
          <a:endParaRPr lang="en-US"/>
        </a:p>
      </dgm:t>
    </dgm:pt>
    <dgm:pt modelId="{90D526D8-0BB8-4FFE-B735-41579B168336}" type="sibTrans" cxnId="{F8A5296F-F1AA-4A52-8C20-BE304DA2F173}">
      <dgm:prSet/>
      <dgm:spPr/>
      <dgm:t>
        <a:bodyPr/>
        <a:lstStyle/>
        <a:p>
          <a:endParaRPr lang="en-US"/>
        </a:p>
      </dgm:t>
    </dgm:pt>
    <dgm:pt modelId="{EB4E6A0D-6593-443D-900C-34115B0F63C8}">
      <dgm:prSet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Multi </a:t>
          </a:r>
          <a:r>
            <a:rPr lang="id-ID" b="1" dirty="0" err="1">
              <a:latin typeface="Calibri Light" panose="020F0302020204030204"/>
            </a:rPr>
            <a:t>Tenancy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ihtiyacı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olan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Holdingler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için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güvenilir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tek</a:t>
          </a:r>
          <a:r>
            <a:rPr lang="id-ID" b="1" dirty="0">
              <a:latin typeface="Calibri Light" panose="020F0302020204030204"/>
            </a:rPr>
            <a:t> merkezden yönetim</a:t>
          </a:r>
          <a:endParaRPr lang="id-ID" b="1" dirty="0"/>
        </a:p>
      </dgm:t>
    </dgm:pt>
    <dgm:pt modelId="{22AC9623-3088-44EE-8999-63F8C3D2069A}" type="parTrans" cxnId="{4005FD3C-3F97-4F21-9EE6-D391A5D948FD}">
      <dgm:prSet/>
      <dgm:spPr/>
      <dgm:t>
        <a:bodyPr/>
        <a:lstStyle/>
        <a:p>
          <a:endParaRPr lang="en-US"/>
        </a:p>
      </dgm:t>
    </dgm:pt>
    <dgm:pt modelId="{D1A60813-72F1-451E-85C7-B1D3ED7D95DF}" type="sibTrans" cxnId="{4005FD3C-3F97-4F21-9EE6-D391A5D948FD}">
      <dgm:prSet/>
      <dgm:spPr/>
      <dgm:t>
        <a:bodyPr/>
        <a:lstStyle/>
        <a:p>
          <a:endParaRPr lang="en-US"/>
        </a:p>
      </dgm:t>
    </dgm:pt>
    <dgm:pt modelId="{965BE837-D83B-439D-BFDE-93C18A8FCD30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Saha </a:t>
          </a:r>
          <a:r>
            <a:rPr lang="id-ID" b="1" dirty="0" err="1">
              <a:latin typeface="Calibri Light" panose="020F0302020204030204"/>
            </a:rPr>
            <a:t>Operasyonunda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yüksek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sayıda</a:t>
          </a:r>
          <a:r>
            <a:rPr lang="id-ID" b="1" dirty="0">
              <a:latin typeface="Calibri Light" panose="020F0302020204030204"/>
            </a:rPr>
            <a:t> mobil </a:t>
          </a:r>
          <a:r>
            <a:rPr lang="id-ID" b="1" dirty="0" err="1">
              <a:latin typeface="Calibri Light" panose="020F0302020204030204"/>
            </a:rPr>
            <a:t>kullanıcı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olan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şirketler</a:t>
          </a:r>
          <a:r>
            <a:rPr lang="id-ID" b="1" dirty="0">
              <a:latin typeface="Calibri Light" panose="020F0302020204030204"/>
            </a:rPr>
            <a:t> için hizmet</a:t>
          </a:r>
          <a:endParaRPr lang="id-ID" b="1" dirty="0"/>
        </a:p>
      </dgm:t>
    </dgm:pt>
    <dgm:pt modelId="{1B2C2FA4-8E74-49E3-9B94-4494ED1E161C}" type="parTrans" cxnId="{2EDB2C65-4BD7-4282-A875-BD62EE75145E}">
      <dgm:prSet/>
      <dgm:spPr/>
      <dgm:t>
        <a:bodyPr/>
        <a:lstStyle/>
        <a:p>
          <a:endParaRPr lang="en-US"/>
        </a:p>
      </dgm:t>
    </dgm:pt>
    <dgm:pt modelId="{390228F6-F175-450F-8E4C-989BFE0665D9}" type="sibTrans" cxnId="{2EDB2C65-4BD7-4282-A875-BD62EE75145E}">
      <dgm:prSet/>
      <dgm:spPr/>
      <dgm:t>
        <a:bodyPr/>
        <a:lstStyle/>
        <a:p>
          <a:endParaRPr lang="en-US"/>
        </a:p>
      </dgm:t>
    </dgm:pt>
    <dgm:pt modelId="{8D93A799-805C-47C3-B0CB-91C2C1A14808}">
      <dgm:prSet phldr="0"/>
      <dgm:spPr/>
      <dgm:t>
        <a:bodyPr/>
        <a:lstStyle/>
        <a:p>
          <a:pPr rtl="0"/>
          <a:r>
            <a:rPr lang="id-ID" b="1" dirty="0" err="1">
              <a:latin typeface="Calibri Light" panose="020F0302020204030204"/>
            </a:rPr>
            <a:t>Uç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noktalarda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filtreleme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gerçekleştirme</a:t>
          </a:r>
          <a:r>
            <a:rPr lang="id-ID" b="1" dirty="0">
              <a:latin typeface="Calibri Light" panose="020F0302020204030204"/>
            </a:rPr>
            <a:t>, </a:t>
          </a:r>
          <a:r>
            <a:rPr lang="id-ID" b="1" dirty="0" err="1">
              <a:latin typeface="Calibri Light" panose="020F0302020204030204"/>
            </a:rPr>
            <a:t>merkezde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bloklanacak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trafiği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uç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noktada</a:t>
          </a:r>
          <a:r>
            <a:rPr lang="id-ID" b="1" dirty="0">
              <a:latin typeface="Calibri Light" panose="020F0302020204030204"/>
            </a:rPr>
            <a:t> durdurma.</a:t>
          </a:r>
          <a:endParaRPr lang="id-ID" b="1" dirty="0"/>
        </a:p>
      </dgm:t>
    </dgm:pt>
    <dgm:pt modelId="{0BA6A1FD-EAAC-42B4-9BFD-CA989EDF10F7}" type="parTrans" cxnId="{FC79A4E2-942C-4643-AD4A-B2F2C0BC977A}">
      <dgm:prSet/>
      <dgm:spPr/>
      <dgm:t>
        <a:bodyPr/>
        <a:lstStyle/>
        <a:p>
          <a:endParaRPr lang="en-US"/>
        </a:p>
      </dgm:t>
    </dgm:pt>
    <dgm:pt modelId="{9045B6F3-937B-49F2-B067-0BEE0DBC9D75}" type="sibTrans" cxnId="{FC79A4E2-942C-4643-AD4A-B2F2C0BC977A}">
      <dgm:prSet/>
      <dgm:spPr/>
      <dgm:t>
        <a:bodyPr/>
        <a:lstStyle/>
        <a:p>
          <a:endParaRPr lang="en-US"/>
        </a:p>
      </dgm:t>
    </dgm:pt>
    <dgm:pt modelId="{C75CE229-B97F-4935-8616-6CAF64E123F6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 </a:t>
          </a:r>
          <a:r>
            <a:rPr lang="id-ID" b="1" dirty="0" err="1">
              <a:latin typeface="Calibri Light" panose="020F0302020204030204"/>
            </a:rPr>
            <a:t>Cloud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Entegrasyonu</a:t>
          </a:r>
          <a:r>
            <a:rPr lang="id-ID" b="1" dirty="0">
              <a:latin typeface="Calibri Light" panose="020F0302020204030204"/>
            </a:rPr>
            <a:t> </a:t>
          </a:r>
        </a:p>
      </dgm:t>
    </dgm:pt>
    <dgm:pt modelId="{3C4A4321-875F-4DAA-8A10-5CF8C6DB659B}" type="parTrans" cxnId="{7E1CDF2B-ABD9-4716-81F6-322BF0458A25}">
      <dgm:prSet/>
      <dgm:spPr/>
    </dgm:pt>
    <dgm:pt modelId="{89B201E2-EFDC-49F5-8F25-5CCCD9BB8A12}" type="sibTrans" cxnId="{7E1CDF2B-ABD9-4716-81F6-322BF0458A25}">
      <dgm:prSet/>
      <dgm:spPr/>
    </dgm:pt>
    <dgm:pt modelId="{BE5B7363-09A1-4B72-B294-93E881662D22}">
      <dgm:prSet phldr="0"/>
      <dgm:spPr/>
      <dgm:t>
        <a:bodyPr/>
        <a:lstStyle/>
        <a:p>
          <a:pPr rtl="0"/>
          <a:r>
            <a:rPr lang="id-ID" b="1" dirty="0" err="1">
              <a:latin typeface="Calibri Light" panose="020F0302020204030204"/>
            </a:rPr>
            <a:t>Uç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noktalarda</a:t>
          </a:r>
          <a:r>
            <a:rPr lang="id-ID" b="1" dirty="0">
              <a:latin typeface="Calibri Light" panose="020F0302020204030204"/>
            </a:rPr>
            <a:t> WAN </a:t>
          </a:r>
          <a:r>
            <a:rPr lang="id-ID" b="1" dirty="0" err="1">
              <a:latin typeface="Calibri Light" panose="020F0302020204030204"/>
            </a:rPr>
            <a:t>Bonding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ve</a:t>
          </a:r>
          <a:r>
            <a:rPr lang="id-ID" b="1" dirty="0">
              <a:latin typeface="Calibri Light" panose="020F0302020204030204"/>
            </a:rPr>
            <a:t> Application Aware Routing</a:t>
          </a:r>
        </a:p>
      </dgm:t>
    </dgm:pt>
    <dgm:pt modelId="{72D46098-1F1D-4E16-8605-92F8F7D16222}" type="parTrans" cxnId="{9CB7BF5D-8EB1-48DE-A6CA-BBB86CD12B37}">
      <dgm:prSet/>
      <dgm:spPr/>
    </dgm:pt>
    <dgm:pt modelId="{DC59079F-C8CC-4AD8-80F0-78855B9A196F}" type="sibTrans" cxnId="{9CB7BF5D-8EB1-48DE-A6CA-BBB86CD12B37}">
      <dgm:prSet/>
      <dgm:spPr/>
    </dgm:pt>
    <dgm:pt modelId="{0264DFE9-AC1D-4C26-AF58-0F8FF81FD17F}">
      <dgm:prSet phldr="0"/>
      <dgm:spPr/>
      <dgm:t>
        <a:bodyPr/>
        <a:lstStyle/>
        <a:p>
          <a:pPr rtl="0"/>
          <a:r>
            <a:rPr lang="id-ID" b="1" dirty="0">
              <a:latin typeface="Calibri Light" panose="020F0302020204030204"/>
            </a:rPr>
            <a:t>Layer 3 </a:t>
          </a:r>
          <a:r>
            <a:rPr lang="id-ID" b="1" dirty="0" err="1">
              <a:latin typeface="Calibri Light" panose="020F0302020204030204"/>
            </a:rPr>
            <a:t>Stateful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Firewall</a:t>
          </a:r>
          <a:r>
            <a:rPr lang="id-ID" b="1" dirty="0">
              <a:latin typeface="Calibri Light" panose="020F0302020204030204"/>
            </a:rPr>
            <a:t>, NGIPS, ZTNA, NAC </a:t>
          </a:r>
          <a:r>
            <a:rPr lang="id-ID" b="1" dirty="0" err="1">
              <a:latin typeface="Calibri Light" panose="020F0302020204030204"/>
            </a:rPr>
            <a:t>vb</a:t>
          </a:r>
          <a:r>
            <a:rPr lang="id-ID" b="1" dirty="0">
              <a:latin typeface="Calibri Light" panose="020F0302020204030204"/>
            </a:rPr>
            <a:t>. </a:t>
          </a:r>
          <a:r>
            <a:rPr lang="id-ID" b="1" dirty="0" err="1">
              <a:latin typeface="Calibri Light" panose="020F0302020204030204"/>
            </a:rPr>
            <a:t>Ağ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güvenliği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ihtiyaçlarını</a:t>
          </a:r>
          <a:r>
            <a:rPr lang="id-ID" b="1" dirty="0">
              <a:latin typeface="Calibri Light" panose="020F0302020204030204"/>
            </a:rPr>
            <a:t> </a:t>
          </a:r>
          <a:r>
            <a:rPr lang="id-ID" b="1" dirty="0" err="1">
              <a:latin typeface="Calibri Light" panose="020F0302020204030204"/>
            </a:rPr>
            <a:t>karşılar</a:t>
          </a:r>
          <a:r>
            <a:rPr lang="id-ID" b="1" dirty="0">
              <a:latin typeface="Calibri Light" panose="020F0302020204030204"/>
            </a:rPr>
            <a:t>. </a:t>
          </a:r>
        </a:p>
      </dgm:t>
    </dgm:pt>
    <dgm:pt modelId="{E04A05AC-F3E1-43A7-AF2E-DBD07B934BAD}" type="parTrans" cxnId="{CF2E4065-A297-46FB-A3BC-C4963CF252D5}">
      <dgm:prSet/>
      <dgm:spPr/>
    </dgm:pt>
    <dgm:pt modelId="{2E9AF1EF-D83E-40E4-97C2-23B77EA48D02}" type="sibTrans" cxnId="{CF2E4065-A297-46FB-A3BC-C4963CF252D5}">
      <dgm:prSet/>
      <dgm:spPr/>
    </dgm:pt>
    <dgm:pt modelId="{F8C02EB2-622E-8F45-B00B-77242A8D0003}" type="pres">
      <dgm:prSet presAssocID="{67656A13-E2B0-4407-A24A-5F941F0070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E64C5D-626A-AA4D-AEC0-7CF1DF913528}" type="pres">
      <dgm:prSet presAssocID="{E64D3885-11F2-479E-9730-3132F448A09F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ABDCF1-A132-4446-BBC2-BA45232C8F19}" type="pres">
      <dgm:prSet presAssocID="{86C9A284-0BAA-4147-8079-11874A56096E}" presName="spacer" presStyleCnt="0"/>
      <dgm:spPr/>
    </dgm:pt>
    <dgm:pt modelId="{07FDE826-5CE4-8444-A485-792675653A98}" type="pres">
      <dgm:prSet presAssocID="{D214CCBF-59AF-4566-B13A-0987F9E48D23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5E72B-A778-7B4E-94C1-9189DAC62C6E}" type="pres">
      <dgm:prSet presAssocID="{90D526D8-0BB8-4FFE-B735-41579B168336}" presName="spacer" presStyleCnt="0"/>
      <dgm:spPr/>
    </dgm:pt>
    <dgm:pt modelId="{D6709F4D-58FA-4F3A-8658-AA8B47981FB1}" type="pres">
      <dgm:prSet presAssocID="{C75CE229-B97F-4935-8616-6CAF64E123F6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77920-ABCD-42E6-8AF9-511DCD10A16C}" type="pres">
      <dgm:prSet presAssocID="{89B201E2-EFDC-49F5-8F25-5CCCD9BB8A12}" presName="spacer" presStyleCnt="0"/>
      <dgm:spPr/>
    </dgm:pt>
    <dgm:pt modelId="{14C0CBD7-4600-6445-A8EC-E2C52150CA6D}" type="pres">
      <dgm:prSet presAssocID="{EB4E6A0D-6593-443D-900C-34115B0F63C8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FD51BA-5FA6-6044-B4C9-FD92CB8872C7}" type="pres">
      <dgm:prSet presAssocID="{D1A60813-72F1-451E-85C7-B1D3ED7D95DF}" presName="spacer" presStyleCnt="0"/>
      <dgm:spPr/>
    </dgm:pt>
    <dgm:pt modelId="{DDA02D79-D75E-0A4A-B171-0152F145AF9E}" type="pres">
      <dgm:prSet presAssocID="{965BE837-D83B-439D-BFDE-93C18A8FCD30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FE6C1D-C88D-AB4A-80F8-AA6F457FC338}" type="pres">
      <dgm:prSet presAssocID="{390228F6-F175-450F-8E4C-989BFE0665D9}" presName="spacer" presStyleCnt="0"/>
      <dgm:spPr/>
    </dgm:pt>
    <dgm:pt modelId="{674733B4-5913-1147-8FFE-00A0470F5988}" type="pres">
      <dgm:prSet presAssocID="{8D93A799-805C-47C3-B0CB-91C2C1A14808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B20881-C5BC-409E-BA08-E524BFAA4FF5}" type="pres">
      <dgm:prSet presAssocID="{9045B6F3-937B-49F2-B067-0BEE0DBC9D75}" presName="spacer" presStyleCnt="0"/>
      <dgm:spPr/>
    </dgm:pt>
    <dgm:pt modelId="{83CC8024-24A2-4677-A160-A0A30DB62435}" type="pres">
      <dgm:prSet presAssocID="{BE5B7363-09A1-4B72-B294-93E881662D22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B4DDF-DBE0-4F12-92A5-4DA29E830566}" type="pres">
      <dgm:prSet presAssocID="{DC59079F-C8CC-4AD8-80F0-78855B9A196F}" presName="spacer" presStyleCnt="0"/>
      <dgm:spPr/>
    </dgm:pt>
    <dgm:pt modelId="{003D2E13-B403-4A2C-9D30-F1671C811986}" type="pres">
      <dgm:prSet presAssocID="{0264DFE9-AC1D-4C26-AF58-0F8FF81FD17F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79A4E2-942C-4643-AD4A-B2F2C0BC977A}" srcId="{67656A13-E2B0-4407-A24A-5F941F0070EF}" destId="{8D93A799-805C-47C3-B0CB-91C2C1A14808}" srcOrd="5" destOrd="0" parTransId="{0BA6A1FD-EAAC-42B4-9BFD-CA989EDF10F7}" sibTransId="{9045B6F3-937B-49F2-B067-0BEE0DBC9D75}"/>
    <dgm:cxn modelId="{2EDB2C65-4BD7-4282-A875-BD62EE75145E}" srcId="{67656A13-E2B0-4407-A24A-5F941F0070EF}" destId="{965BE837-D83B-439D-BFDE-93C18A8FCD30}" srcOrd="4" destOrd="0" parTransId="{1B2C2FA4-8E74-49E3-9B94-4494ED1E161C}" sibTransId="{390228F6-F175-450F-8E4C-989BFE0665D9}"/>
    <dgm:cxn modelId="{CF2E4065-A297-46FB-A3BC-C4963CF252D5}" srcId="{67656A13-E2B0-4407-A24A-5F941F0070EF}" destId="{0264DFE9-AC1D-4C26-AF58-0F8FF81FD17F}" srcOrd="7" destOrd="0" parTransId="{E04A05AC-F3E1-43A7-AF2E-DBD07B934BAD}" sibTransId="{2E9AF1EF-D83E-40E4-97C2-23B77EA48D02}"/>
    <dgm:cxn modelId="{5557786A-125D-4F9A-A62C-B874129F46D3}" type="presOf" srcId="{C75CE229-B97F-4935-8616-6CAF64E123F6}" destId="{D6709F4D-58FA-4F3A-8658-AA8B47981FB1}" srcOrd="0" destOrd="0" presId="urn:microsoft.com/office/officeart/2005/8/layout/vList2"/>
    <dgm:cxn modelId="{4005FD3C-3F97-4F21-9EE6-D391A5D948FD}" srcId="{67656A13-E2B0-4407-A24A-5F941F0070EF}" destId="{EB4E6A0D-6593-443D-900C-34115B0F63C8}" srcOrd="3" destOrd="0" parTransId="{22AC9623-3088-44EE-8999-63F8C3D2069A}" sibTransId="{D1A60813-72F1-451E-85C7-B1D3ED7D95DF}"/>
    <dgm:cxn modelId="{9CB7BF5D-8EB1-48DE-A6CA-BBB86CD12B37}" srcId="{67656A13-E2B0-4407-A24A-5F941F0070EF}" destId="{BE5B7363-09A1-4B72-B294-93E881662D22}" srcOrd="6" destOrd="0" parTransId="{72D46098-1F1D-4E16-8605-92F8F7D16222}" sibTransId="{DC59079F-C8CC-4AD8-80F0-78855B9A196F}"/>
    <dgm:cxn modelId="{9EEF1DCE-8564-4667-BFB3-CD39E7E710C2}" type="presOf" srcId="{BE5B7363-09A1-4B72-B294-93E881662D22}" destId="{83CC8024-24A2-4677-A160-A0A30DB62435}" srcOrd="0" destOrd="0" presId="urn:microsoft.com/office/officeart/2005/8/layout/vList2"/>
    <dgm:cxn modelId="{5ADD5B23-AAAA-4102-BA11-B367ECAE7011}" type="presOf" srcId="{965BE837-D83B-439D-BFDE-93C18A8FCD30}" destId="{DDA02D79-D75E-0A4A-B171-0152F145AF9E}" srcOrd="0" destOrd="0" presId="urn:microsoft.com/office/officeart/2005/8/layout/vList2"/>
    <dgm:cxn modelId="{F513B298-0233-481E-8A75-290C5A27E5ED}" type="presOf" srcId="{D214CCBF-59AF-4566-B13A-0987F9E48D23}" destId="{07FDE826-5CE4-8444-A485-792675653A98}" srcOrd="0" destOrd="0" presId="urn:microsoft.com/office/officeart/2005/8/layout/vList2"/>
    <dgm:cxn modelId="{7134C3CD-4205-41FE-9AC7-BF04C0FCC82E}" type="presOf" srcId="{0264DFE9-AC1D-4C26-AF58-0F8FF81FD17F}" destId="{003D2E13-B403-4A2C-9D30-F1671C811986}" srcOrd="0" destOrd="0" presId="urn:microsoft.com/office/officeart/2005/8/layout/vList2"/>
    <dgm:cxn modelId="{8AD48624-74F8-49EF-A751-660643FC1C30}" type="presOf" srcId="{E64D3885-11F2-479E-9730-3132F448A09F}" destId="{58E64C5D-626A-AA4D-AEC0-7CF1DF913528}" srcOrd="0" destOrd="0" presId="urn:microsoft.com/office/officeart/2005/8/layout/vList2"/>
    <dgm:cxn modelId="{43F21244-DBCD-470D-AB60-7D18FD7FE905}" srcId="{67656A13-E2B0-4407-A24A-5F941F0070EF}" destId="{E64D3885-11F2-479E-9730-3132F448A09F}" srcOrd="0" destOrd="0" parTransId="{9049E546-D214-4770-808C-020BC71A3FAE}" sibTransId="{86C9A284-0BAA-4147-8079-11874A56096E}"/>
    <dgm:cxn modelId="{7E1CDF2B-ABD9-4716-81F6-322BF0458A25}" srcId="{67656A13-E2B0-4407-A24A-5F941F0070EF}" destId="{C75CE229-B97F-4935-8616-6CAF64E123F6}" srcOrd="2" destOrd="0" parTransId="{3C4A4321-875F-4DAA-8A10-5CF8C6DB659B}" sibTransId="{89B201E2-EFDC-49F5-8F25-5CCCD9BB8A12}"/>
    <dgm:cxn modelId="{AD2B972C-B65B-449B-90AA-2A6C0AA761C1}" type="presOf" srcId="{EB4E6A0D-6593-443D-900C-34115B0F63C8}" destId="{14C0CBD7-4600-6445-A8EC-E2C52150CA6D}" srcOrd="0" destOrd="0" presId="urn:microsoft.com/office/officeart/2005/8/layout/vList2"/>
    <dgm:cxn modelId="{F8A5296F-F1AA-4A52-8C20-BE304DA2F173}" srcId="{67656A13-E2B0-4407-A24A-5F941F0070EF}" destId="{D214CCBF-59AF-4566-B13A-0987F9E48D23}" srcOrd="1" destOrd="0" parTransId="{1F689B59-B433-42C9-A9D9-BD9CDB4C34E5}" sibTransId="{90D526D8-0BB8-4FFE-B735-41579B168336}"/>
    <dgm:cxn modelId="{B0A0944A-2D46-46E8-83E9-0E18155C79F3}" type="presOf" srcId="{8D93A799-805C-47C3-B0CB-91C2C1A14808}" destId="{674733B4-5913-1147-8FFE-00A0470F5988}" srcOrd="0" destOrd="0" presId="urn:microsoft.com/office/officeart/2005/8/layout/vList2"/>
    <dgm:cxn modelId="{228BFB58-0698-2E43-A33F-1A39040EA2FB}" type="presOf" srcId="{67656A13-E2B0-4407-A24A-5F941F0070EF}" destId="{F8C02EB2-622E-8F45-B00B-77242A8D0003}" srcOrd="0" destOrd="0" presId="urn:microsoft.com/office/officeart/2005/8/layout/vList2"/>
    <dgm:cxn modelId="{0DE39B19-39F2-41FA-804F-C1212E0E22B3}" type="presParOf" srcId="{F8C02EB2-622E-8F45-B00B-77242A8D0003}" destId="{58E64C5D-626A-AA4D-AEC0-7CF1DF913528}" srcOrd="0" destOrd="0" presId="urn:microsoft.com/office/officeart/2005/8/layout/vList2"/>
    <dgm:cxn modelId="{A2F2D8A2-CC5A-427E-A60C-79E020575279}" type="presParOf" srcId="{F8C02EB2-622E-8F45-B00B-77242A8D0003}" destId="{58ABDCF1-A132-4446-BBC2-BA45232C8F19}" srcOrd="1" destOrd="0" presId="urn:microsoft.com/office/officeart/2005/8/layout/vList2"/>
    <dgm:cxn modelId="{9020C70F-5395-4E33-8CC5-95EB6C12C40D}" type="presParOf" srcId="{F8C02EB2-622E-8F45-B00B-77242A8D0003}" destId="{07FDE826-5CE4-8444-A485-792675653A98}" srcOrd="2" destOrd="0" presId="urn:microsoft.com/office/officeart/2005/8/layout/vList2"/>
    <dgm:cxn modelId="{7C0A2339-B195-4EA7-AA83-E7A8B3611C82}" type="presParOf" srcId="{F8C02EB2-622E-8F45-B00B-77242A8D0003}" destId="{BE95E72B-A778-7B4E-94C1-9189DAC62C6E}" srcOrd="3" destOrd="0" presId="urn:microsoft.com/office/officeart/2005/8/layout/vList2"/>
    <dgm:cxn modelId="{13A78B7C-E8D4-4FF1-897B-49C5A48EEA97}" type="presParOf" srcId="{F8C02EB2-622E-8F45-B00B-77242A8D0003}" destId="{D6709F4D-58FA-4F3A-8658-AA8B47981FB1}" srcOrd="4" destOrd="0" presId="urn:microsoft.com/office/officeart/2005/8/layout/vList2"/>
    <dgm:cxn modelId="{F88160A2-97EE-44F9-8BE7-7D3A9AF2067F}" type="presParOf" srcId="{F8C02EB2-622E-8F45-B00B-77242A8D0003}" destId="{23077920-ABCD-42E6-8AF9-511DCD10A16C}" srcOrd="5" destOrd="0" presId="urn:microsoft.com/office/officeart/2005/8/layout/vList2"/>
    <dgm:cxn modelId="{F09A84A6-8CE2-4839-85F6-4F8409ED43FF}" type="presParOf" srcId="{F8C02EB2-622E-8F45-B00B-77242A8D0003}" destId="{14C0CBD7-4600-6445-A8EC-E2C52150CA6D}" srcOrd="6" destOrd="0" presId="urn:microsoft.com/office/officeart/2005/8/layout/vList2"/>
    <dgm:cxn modelId="{693FD7D1-DF03-4B37-8D21-A0E73DED63D1}" type="presParOf" srcId="{F8C02EB2-622E-8F45-B00B-77242A8D0003}" destId="{30FD51BA-5FA6-6044-B4C9-FD92CB8872C7}" srcOrd="7" destOrd="0" presId="urn:microsoft.com/office/officeart/2005/8/layout/vList2"/>
    <dgm:cxn modelId="{3A316401-B5B8-466E-9DAA-9A633D77AC52}" type="presParOf" srcId="{F8C02EB2-622E-8F45-B00B-77242A8D0003}" destId="{DDA02D79-D75E-0A4A-B171-0152F145AF9E}" srcOrd="8" destOrd="0" presId="urn:microsoft.com/office/officeart/2005/8/layout/vList2"/>
    <dgm:cxn modelId="{CDFB4400-FE81-4FE7-A1B0-96AF11725C6F}" type="presParOf" srcId="{F8C02EB2-622E-8F45-B00B-77242A8D0003}" destId="{57FE6C1D-C88D-AB4A-80F8-AA6F457FC338}" srcOrd="9" destOrd="0" presId="urn:microsoft.com/office/officeart/2005/8/layout/vList2"/>
    <dgm:cxn modelId="{453D105D-BF44-4B64-AA25-98ADA2ED9050}" type="presParOf" srcId="{F8C02EB2-622E-8F45-B00B-77242A8D0003}" destId="{674733B4-5913-1147-8FFE-00A0470F5988}" srcOrd="10" destOrd="0" presId="urn:microsoft.com/office/officeart/2005/8/layout/vList2"/>
    <dgm:cxn modelId="{E1E397ED-1A75-420C-BB26-5525A1D8C4B7}" type="presParOf" srcId="{F8C02EB2-622E-8F45-B00B-77242A8D0003}" destId="{8BB20881-C5BC-409E-BA08-E524BFAA4FF5}" srcOrd="11" destOrd="0" presId="urn:microsoft.com/office/officeart/2005/8/layout/vList2"/>
    <dgm:cxn modelId="{2FB62483-090D-40CA-AFF7-0030D34F58E9}" type="presParOf" srcId="{F8C02EB2-622E-8F45-B00B-77242A8D0003}" destId="{83CC8024-24A2-4677-A160-A0A30DB62435}" srcOrd="12" destOrd="0" presId="urn:microsoft.com/office/officeart/2005/8/layout/vList2"/>
    <dgm:cxn modelId="{E2992574-8131-4A77-BDEB-E6D1A85ED3BF}" type="presParOf" srcId="{F8C02EB2-622E-8F45-B00B-77242A8D0003}" destId="{4A0B4DDF-DBE0-4F12-92A5-4DA29E830566}" srcOrd="13" destOrd="0" presId="urn:microsoft.com/office/officeart/2005/8/layout/vList2"/>
    <dgm:cxn modelId="{FD9064D9-562C-4401-B2D5-8C170113C720}" type="presParOf" srcId="{F8C02EB2-622E-8F45-B00B-77242A8D0003}" destId="{003D2E13-B403-4A2C-9D30-F1671C811986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64C5D-626A-AA4D-AEC0-7CF1DF913528}">
      <dsp:nvSpPr>
        <dsp:cNvPr id="0" name=""/>
        <dsp:cNvSpPr/>
      </dsp:nvSpPr>
      <dsp:spPr>
        <a:xfrm>
          <a:off x="0" y="545831"/>
          <a:ext cx="4701696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latin typeface="Calibri Light" panose="020F0302020204030204"/>
            </a:rPr>
            <a:t> </a:t>
          </a:r>
          <a:r>
            <a:rPr lang="id-ID" sz="2000" b="1" kern="1200" dirty="0" err="1">
              <a:latin typeface="Calibri Light" panose="020F0302020204030204"/>
            </a:rPr>
            <a:t>Targitas</a:t>
          </a:r>
          <a:r>
            <a:rPr lang="id-ID" sz="2000" b="1" kern="1200" dirty="0">
              <a:latin typeface="Calibri Light" panose="020F0302020204030204"/>
            </a:rPr>
            <a:t> </a:t>
          </a:r>
          <a:r>
            <a:rPr lang="id-ID" sz="2000" b="1" kern="1200" dirty="0" err="1">
              <a:latin typeface="Calibri Light" panose="020F0302020204030204"/>
            </a:rPr>
            <a:t>Controller</a:t>
          </a:r>
          <a:r>
            <a:rPr lang="id-ID" sz="2000" b="1" kern="1200" dirty="0">
              <a:latin typeface="Calibri Light" panose="020F0302020204030204"/>
            </a:rPr>
            <a:t> (ZTP + Policy Manager) </a:t>
          </a:r>
          <a:endParaRPr lang="id-ID" sz="2000" b="1" kern="1200" dirty="0"/>
        </a:p>
      </dsp:txBody>
      <dsp:txXfrm>
        <a:off x="23417" y="569248"/>
        <a:ext cx="4654862" cy="432866"/>
      </dsp:txXfrm>
    </dsp:sp>
    <dsp:sp modelId="{07FDE826-5CE4-8444-A485-792675653A98}">
      <dsp:nvSpPr>
        <dsp:cNvPr id="0" name=""/>
        <dsp:cNvSpPr/>
      </dsp:nvSpPr>
      <dsp:spPr>
        <a:xfrm>
          <a:off x="0" y="1083131"/>
          <a:ext cx="4701696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latin typeface="Calibri Light" panose="020F0302020204030204"/>
            </a:rPr>
            <a:t> </a:t>
          </a:r>
          <a:r>
            <a:rPr lang="id-ID" sz="2000" b="1" kern="1200" dirty="0" err="1">
              <a:latin typeface="Calibri Light" panose="020F0302020204030204"/>
            </a:rPr>
            <a:t>Targitas</a:t>
          </a:r>
          <a:r>
            <a:rPr lang="id-ID" sz="2000" b="1" kern="1200" dirty="0">
              <a:latin typeface="Calibri Light" panose="020F0302020204030204"/>
            </a:rPr>
            <a:t> SASE Cluster</a:t>
          </a:r>
          <a:endParaRPr lang="id-ID" sz="2000" b="1" kern="1200" dirty="0"/>
        </a:p>
      </dsp:txBody>
      <dsp:txXfrm>
        <a:off x="23417" y="1106548"/>
        <a:ext cx="4654862" cy="432866"/>
      </dsp:txXfrm>
    </dsp:sp>
    <dsp:sp modelId="{D6709F4D-58FA-4F3A-8658-AA8B47981FB1}">
      <dsp:nvSpPr>
        <dsp:cNvPr id="0" name=""/>
        <dsp:cNvSpPr/>
      </dsp:nvSpPr>
      <dsp:spPr>
        <a:xfrm>
          <a:off x="0" y="1620432"/>
          <a:ext cx="4701696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latin typeface="Calibri Light" panose="020F0302020204030204"/>
            </a:rPr>
            <a:t> Targitas Analytics</a:t>
          </a:r>
        </a:p>
      </dsp:txBody>
      <dsp:txXfrm>
        <a:off x="23417" y="1643849"/>
        <a:ext cx="4654862" cy="432866"/>
      </dsp:txXfrm>
    </dsp:sp>
    <dsp:sp modelId="{14C0CBD7-4600-6445-A8EC-E2C52150CA6D}">
      <dsp:nvSpPr>
        <dsp:cNvPr id="0" name=""/>
        <dsp:cNvSpPr/>
      </dsp:nvSpPr>
      <dsp:spPr>
        <a:xfrm>
          <a:off x="0" y="2157732"/>
          <a:ext cx="4701696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>
              <a:latin typeface="Calibri Light" panose="020F0302020204030204"/>
            </a:rPr>
            <a:t> </a:t>
          </a:r>
          <a:r>
            <a:rPr lang="id-ID" sz="2000" b="1" kern="1200" dirty="0" err="1">
              <a:latin typeface="Calibri Light" panose="020F0302020204030204"/>
            </a:rPr>
            <a:t>Sahadaki</a:t>
          </a:r>
          <a:r>
            <a:rPr lang="id-ID" sz="2000" b="1" kern="1200" dirty="0">
              <a:latin typeface="Calibri Light" panose="020F0302020204030204"/>
            </a:rPr>
            <a:t> </a:t>
          </a:r>
          <a:r>
            <a:rPr lang="id-ID" sz="2000" b="1" kern="1200" dirty="0" err="1">
              <a:latin typeface="Calibri Light" panose="020F0302020204030204"/>
            </a:rPr>
            <a:t>Uç</a:t>
          </a:r>
          <a:r>
            <a:rPr lang="id-ID" sz="2000" b="1" kern="1200" dirty="0">
              <a:latin typeface="Calibri Light" panose="020F0302020204030204"/>
            </a:rPr>
            <a:t> </a:t>
          </a:r>
          <a:r>
            <a:rPr lang="id-ID" sz="2000" b="1" kern="1200" dirty="0" err="1">
              <a:latin typeface="Calibri Light" panose="020F0302020204030204"/>
            </a:rPr>
            <a:t>Cihazlar</a:t>
          </a:r>
          <a:endParaRPr lang="id-ID" sz="2000" b="1" kern="1200" dirty="0" err="1"/>
        </a:p>
      </dsp:txBody>
      <dsp:txXfrm>
        <a:off x="23417" y="2181149"/>
        <a:ext cx="4654862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64C5D-626A-AA4D-AEC0-7CF1DF913528}">
      <dsp:nvSpPr>
        <dsp:cNvPr id="0" name=""/>
        <dsp:cNvSpPr/>
      </dsp:nvSpPr>
      <dsp:spPr>
        <a:xfrm>
          <a:off x="0" y="40916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 </a:t>
          </a:r>
          <a:r>
            <a:rPr lang="id-ID" sz="1500" b="1" kern="1200" dirty="0" err="1">
              <a:latin typeface="Calibri Light" panose="020F0302020204030204"/>
            </a:rPr>
            <a:t>Birden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fazla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lokasyonda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çalışan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şirketler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için</a:t>
          </a:r>
          <a:r>
            <a:rPr lang="id-ID" sz="1500" b="1" kern="1200" dirty="0">
              <a:latin typeface="Calibri Light" panose="020F0302020204030204"/>
            </a:rPr>
            <a:t> </a:t>
          </a:r>
          <a:r>
            <a:rPr lang="id-ID" sz="1500" b="1" kern="1200" dirty="0" err="1">
              <a:latin typeface="Calibri Light" panose="020F0302020204030204"/>
            </a:rPr>
            <a:t>güvenli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ve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verimli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iletişim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sağlanması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ve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merkezi</a:t>
          </a:r>
          <a:r>
            <a:rPr lang="id-ID" sz="1500" b="1" kern="1200" dirty="0">
              <a:latin typeface="Calibri Light" panose="020F0302020204030204"/>
            </a:rPr>
            <a:t> yönetim.</a:t>
          </a:r>
          <a:endParaRPr lang="id-ID" sz="1500" b="1" kern="1200" dirty="0"/>
        </a:p>
      </dsp:txBody>
      <dsp:txXfrm>
        <a:off x="17563" y="58479"/>
        <a:ext cx="9396907" cy="324648"/>
      </dsp:txXfrm>
    </dsp:sp>
    <dsp:sp modelId="{07FDE826-5CE4-8444-A485-792675653A98}">
      <dsp:nvSpPr>
        <dsp:cNvPr id="0" name=""/>
        <dsp:cNvSpPr/>
      </dsp:nvSpPr>
      <dsp:spPr>
        <a:xfrm>
          <a:off x="0" y="443891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 </a:t>
          </a:r>
          <a:r>
            <a:rPr lang="id-ID" sz="1500" b="1" kern="1200" dirty="0" err="1">
              <a:latin typeface="Calibri Light" panose="020F0302020204030204"/>
            </a:rPr>
            <a:t>Uzaktan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çalışanlara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sahip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şirketler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ve</a:t>
          </a:r>
          <a:r>
            <a:rPr lang="id-ID" sz="1500" b="1" kern="1200" dirty="0">
              <a:latin typeface="Calibri Light" panose="020F0302020204030204"/>
            </a:rPr>
            <a:t> BYOD </a:t>
          </a:r>
          <a:r>
            <a:rPr lang="id-ID" sz="1500" b="1" kern="1200" dirty="0" err="1">
              <a:latin typeface="Calibri Light" panose="020F0302020204030204"/>
            </a:rPr>
            <a:t>için</a:t>
          </a:r>
          <a:r>
            <a:rPr lang="id-ID" sz="1500" b="1" kern="1200" dirty="0">
              <a:latin typeface="Calibri Light" panose="020F0302020204030204"/>
            </a:rPr>
            <a:t> güvenilir hizmet</a:t>
          </a:r>
          <a:endParaRPr lang="id-ID" sz="1500" b="1" kern="1200" dirty="0"/>
        </a:p>
      </dsp:txBody>
      <dsp:txXfrm>
        <a:off x="17563" y="461454"/>
        <a:ext cx="9396907" cy="324648"/>
      </dsp:txXfrm>
    </dsp:sp>
    <dsp:sp modelId="{D6709F4D-58FA-4F3A-8658-AA8B47981FB1}">
      <dsp:nvSpPr>
        <dsp:cNvPr id="0" name=""/>
        <dsp:cNvSpPr/>
      </dsp:nvSpPr>
      <dsp:spPr>
        <a:xfrm>
          <a:off x="0" y="846866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 </a:t>
          </a:r>
          <a:r>
            <a:rPr lang="id-ID" sz="1500" b="1" kern="1200" dirty="0" err="1">
              <a:latin typeface="Calibri Light" panose="020F0302020204030204"/>
            </a:rPr>
            <a:t>Cloud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Entegrasyonu</a:t>
          </a:r>
          <a:r>
            <a:rPr lang="id-ID" sz="1500" b="1" kern="1200" dirty="0">
              <a:latin typeface="Calibri Light" panose="020F0302020204030204"/>
            </a:rPr>
            <a:t> </a:t>
          </a:r>
        </a:p>
      </dsp:txBody>
      <dsp:txXfrm>
        <a:off x="17563" y="864429"/>
        <a:ext cx="9396907" cy="324648"/>
      </dsp:txXfrm>
    </dsp:sp>
    <dsp:sp modelId="{14C0CBD7-4600-6445-A8EC-E2C52150CA6D}">
      <dsp:nvSpPr>
        <dsp:cNvPr id="0" name=""/>
        <dsp:cNvSpPr/>
      </dsp:nvSpPr>
      <dsp:spPr>
        <a:xfrm>
          <a:off x="0" y="1249841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 Multi </a:t>
          </a:r>
          <a:r>
            <a:rPr lang="id-ID" sz="1500" b="1" kern="1200" dirty="0" err="1">
              <a:latin typeface="Calibri Light" panose="020F0302020204030204"/>
            </a:rPr>
            <a:t>Tenancy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ihtiyacı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olan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Holdingler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için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güvenilir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tek</a:t>
          </a:r>
          <a:r>
            <a:rPr lang="id-ID" sz="1500" b="1" kern="1200" dirty="0">
              <a:latin typeface="Calibri Light" panose="020F0302020204030204"/>
            </a:rPr>
            <a:t> merkezden yönetim</a:t>
          </a:r>
          <a:endParaRPr lang="id-ID" sz="1500" b="1" kern="1200" dirty="0"/>
        </a:p>
      </dsp:txBody>
      <dsp:txXfrm>
        <a:off x="17563" y="1267404"/>
        <a:ext cx="9396907" cy="324648"/>
      </dsp:txXfrm>
    </dsp:sp>
    <dsp:sp modelId="{DDA02D79-D75E-0A4A-B171-0152F145AF9E}">
      <dsp:nvSpPr>
        <dsp:cNvPr id="0" name=""/>
        <dsp:cNvSpPr/>
      </dsp:nvSpPr>
      <dsp:spPr>
        <a:xfrm>
          <a:off x="0" y="1652816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 Saha </a:t>
          </a:r>
          <a:r>
            <a:rPr lang="id-ID" sz="1500" b="1" kern="1200" dirty="0" err="1">
              <a:latin typeface="Calibri Light" panose="020F0302020204030204"/>
            </a:rPr>
            <a:t>Operasyonunda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yüksek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sayıda</a:t>
          </a:r>
          <a:r>
            <a:rPr lang="id-ID" sz="1500" b="1" kern="1200" dirty="0">
              <a:latin typeface="Calibri Light" panose="020F0302020204030204"/>
            </a:rPr>
            <a:t> mobil </a:t>
          </a:r>
          <a:r>
            <a:rPr lang="id-ID" sz="1500" b="1" kern="1200" dirty="0" err="1">
              <a:latin typeface="Calibri Light" panose="020F0302020204030204"/>
            </a:rPr>
            <a:t>kullanıcı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olan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şirketler</a:t>
          </a:r>
          <a:r>
            <a:rPr lang="id-ID" sz="1500" b="1" kern="1200" dirty="0">
              <a:latin typeface="Calibri Light" panose="020F0302020204030204"/>
            </a:rPr>
            <a:t> için hizmet</a:t>
          </a:r>
          <a:endParaRPr lang="id-ID" sz="1500" b="1" kern="1200" dirty="0"/>
        </a:p>
      </dsp:txBody>
      <dsp:txXfrm>
        <a:off x="17563" y="1670379"/>
        <a:ext cx="9396907" cy="324648"/>
      </dsp:txXfrm>
    </dsp:sp>
    <dsp:sp modelId="{674733B4-5913-1147-8FFE-00A0470F5988}">
      <dsp:nvSpPr>
        <dsp:cNvPr id="0" name=""/>
        <dsp:cNvSpPr/>
      </dsp:nvSpPr>
      <dsp:spPr>
        <a:xfrm>
          <a:off x="0" y="2055791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 err="1">
              <a:latin typeface="Calibri Light" panose="020F0302020204030204"/>
            </a:rPr>
            <a:t>Uç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noktalarda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filtreleme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gerçekleştirme</a:t>
          </a:r>
          <a:r>
            <a:rPr lang="id-ID" sz="1500" b="1" kern="1200" dirty="0">
              <a:latin typeface="Calibri Light" panose="020F0302020204030204"/>
            </a:rPr>
            <a:t>, </a:t>
          </a:r>
          <a:r>
            <a:rPr lang="id-ID" sz="1500" b="1" kern="1200" dirty="0" err="1">
              <a:latin typeface="Calibri Light" panose="020F0302020204030204"/>
            </a:rPr>
            <a:t>merkezde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bloklanacak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trafiği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uç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noktada</a:t>
          </a:r>
          <a:r>
            <a:rPr lang="id-ID" sz="1500" b="1" kern="1200" dirty="0">
              <a:latin typeface="Calibri Light" panose="020F0302020204030204"/>
            </a:rPr>
            <a:t> durdurma.</a:t>
          </a:r>
          <a:endParaRPr lang="id-ID" sz="1500" b="1" kern="1200" dirty="0"/>
        </a:p>
      </dsp:txBody>
      <dsp:txXfrm>
        <a:off x="17563" y="2073354"/>
        <a:ext cx="9396907" cy="324648"/>
      </dsp:txXfrm>
    </dsp:sp>
    <dsp:sp modelId="{83CC8024-24A2-4677-A160-A0A30DB62435}">
      <dsp:nvSpPr>
        <dsp:cNvPr id="0" name=""/>
        <dsp:cNvSpPr/>
      </dsp:nvSpPr>
      <dsp:spPr>
        <a:xfrm>
          <a:off x="0" y="2458766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 err="1">
              <a:latin typeface="Calibri Light" panose="020F0302020204030204"/>
            </a:rPr>
            <a:t>Uç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noktalarda</a:t>
          </a:r>
          <a:r>
            <a:rPr lang="id-ID" sz="1500" b="1" kern="1200" dirty="0">
              <a:latin typeface="Calibri Light" panose="020F0302020204030204"/>
            </a:rPr>
            <a:t> WAN </a:t>
          </a:r>
          <a:r>
            <a:rPr lang="id-ID" sz="1500" b="1" kern="1200" dirty="0" err="1">
              <a:latin typeface="Calibri Light" panose="020F0302020204030204"/>
            </a:rPr>
            <a:t>Bonding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ve</a:t>
          </a:r>
          <a:r>
            <a:rPr lang="id-ID" sz="1500" b="1" kern="1200" dirty="0">
              <a:latin typeface="Calibri Light" panose="020F0302020204030204"/>
            </a:rPr>
            <a:t> Application Aware Routing</a:t>
          </a:r>
        </a:p>
      </dsp:txBody>
      <dsp:txXfrm>
        <a:off x="17563" y="2476329"/>
        <a:ext cx="9396907" cy="324648"/>
      </dsp:txXfrm>
    </dsp:sp>
    <dsp:sp modelId="{003D2E13-B403-4A2C-9D30-F1671C811986}">
      <dsp:nvSpPr>
        <dsp:cNvPr id="0" name=""/>
        <dsp:cNvSpPr/>
      </dsp:nvSpPr>
      <dsp:spPr>
        <a:xfrm>
          <a:off x="0" y="2861741"/>
          <a:ext cx="9432033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1" kern="1200" dirty="0">
              <a:latin typeface="Calibri Light" panose="020F0302020204030204"/>
            </a:rPr>
            <a:t>Layer 3 </a:t>
          </a:r>
          <a:r>
            <a:rPr lang="id-ID" sz="1500" b="1" kern="1200" dirty="0" err="1">
              <a:latin typeface="Calibri Light" panose="020F0302020204030204"/>
            </a:rPr>
            <a:t>Stateful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Firewall</a:t>
          </a:r>
          <a:r>
            <a:rPr lang="id-ID" sz="1500" b="1" kern="1200" dirty="0">
              <a:latin typeface="Calibri Light" panose="020F0302020204030204"/>
            </a:rPr>
            <a:t>, NGIPS, ZTNA, NAC </a:t>
          </a:r>
          <a:r>
            <a:rPr lang="id-ID" sz="1500" b="1" kern="1200" dirty="0" err="1">
              <a:latin typeface="Calibri Light" panose="020F0302020204030204"/>
            </a:rPr>
            <a:t>vb</a:t>
          </a:r>
          <a:r>
            <a:rPr lang="id-ID" sz="1500" b="1" kern="1200" dirty="0">
              <a:latin typeface="Calibri Light" panose="020F0302020204030204"/>
            </a:rPr>
            <a:t>. </a:t>
          </a:r>
          <a:r>
            <a:rPr lang="id-ID" sz="1500" b="1" kern="1200" dirty="0" err="1">
              <a:latin typeface="Calibri Light" panose="020F0302020204030204"/>
            </a:rPr>
            <a:t>Ağ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güvenliği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ihtiyaçlarını</a:t>
          </a:r>
          <a:r>
            <a:rPr lang="id-ID" sz="1500" b="1" kern="1200" dirty="0">
              <a:latin typeface="Calibri Light" panose="020F0302020204030204"/>
            </a:rPr>
            <a:t> </a:t>
          </a:r>
          <a:r>
            <a:rPr lang="id-ID" sz="1500" b="1" kern="1200" dirty="0" err="1">
              <a:latin typeface="Calibri Light" panose="020F0302020204030204"/>
            </a:rPr>
            <a:t>karşılar</a:t>
          </a:r>
          <a:r>
            <a:rPr lang="id-ID" sz="1500" b="1" kern="1200" dirty="0">
              <a:latin typeface="Calibri Light" panose="020F0302020204030204"/>
            </a:rPr>
            <a:t>. </a:t>
          </a:r>
        </a:p>
      </dsp:txBody>
      <dsp:txXfrm>
        <a:off x="17563" y="2879304"/>
        <a:ext cx="9396907" cy="324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F7F571-7908-2D40-C096-8D174322A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3EB4E53-9683-5CFE-A30C-53C5D0F5D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4812893-AE8C-F753-6086-E72D2F62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417BF3-A6B1-C896-335C-7F18B011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E5A1EC-CAD7-1A33-9293-9E417EB9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91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44B130-28C9-8955-C672-7975DAE0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219E85-029E-B47C-461B-3352CCEBA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BB0F534-CE9E-1ED7-54F0-260AD768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069A89-FBAA-0CF7-CE8C-B333EB46C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61461C-E982-8053-4D50-67DB29716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25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EDE8E8-330C-8A22-B795-90BBE5AB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35C288-5A4A-CA21-ECF0-DBF79FA8B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1367FA-88F1-1810-F49A-B728AE678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BD94D9-DD19-5648-0EE3-2AE9E845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2EC434-A736-20F9-992C-84C7CB92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2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59D74E-A9BC-6A43-D1E3-DA1B0EB22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BC70D4-8F43-2145-71C8-665A1E365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1E497AA-DB84-35DB-FB6B-31C2D9508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E776EF7-0BCB-633B-8990-675F3C2A1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14C3154-C30C-9CBF-59D6-155BCFFFB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48A82D9-D64A-88F0-9B2A-059EB7AB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600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CF9BF1-3A65-661E-F8BD-2AA77333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EA0A9A8-7DA7-E005-7496-6D819F112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F56750E-33BE-ABA8-D6AD-C4CC3F939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4DDB8E6-D68D-67C9-8D40-56667CDC4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10611A4-5BEC-84B7-4B67-DF5662771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AC36A76-8C95-A1F8-BF93-80FA9802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3A14EF8-A50E-F21A-1CCE-3368A0DF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6B38075-D677-900C-1802-71F3B53A9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94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84388D-A765-72E4-779A-30D0757A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1C34830-1768-FCE6-0C46-7E694823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6ADB2D-B248-ED30-4C1B-BBDEBD4B9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554F62-A54C-3B3C-3D17-48B9D783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07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327A76B-9367-B53B-3142-359DA7D7E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15F9C55-2D1C-2EA9-F47B-9803ED27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18B8B5-B471-B371-2F1B-201EA40CE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37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77A54A-AE6A-42B5-D418-5AA299A0D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FF3BB2-3D86-F07E-AC7C-B48F06837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9051F57-A038-9DFD-91CE-81FC27B73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7C4A948-C7DC-7AEF-6958-D9335E09D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9B656F8-0E3C-77F2-ECEA-73F4DC7E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CE3E33A-38AA-CDA0-0575-9CE6C388E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945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550CC9-FC1F-58FF-99B3-445F9674F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437B825-E221-0326-877C-7ADC46A095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67EE12D-052A-5F39-966D-9CDD4EA9C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A12C508-B7A3-C2AF-7E6E-D98C2E6C0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3A2D13D-808A-26E1-B0DB-E6CEC2C3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B14C6C1-8CD8-1BBC-4D81-BCA2070F0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287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18C224-88CC-7A28-0AD4-6DBF6CF3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FAA08E4-B2BB-E7A5-A8A1-E207824E7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948B5F0-1E44-E44E-2826-91667B5B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BB99BF-15D2-4EE2-7513-65059C540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5217E7-9D39-89D7-4F5A-F058AA82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371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50DAC81-3CBD-FA71-76E8-E462DC0DB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210E043-B9E7-AAF4-19EA-84F8C96FA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24EA60B-642D-D5C2-94E3-86E6F4F23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E92E7F-D4EE-7061-CC32-56BEC23B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58EDFE8-9251-5AED-37E6-9629D2A3F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7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FEA383A-772D-556B-445B-11A86FF44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9DD015-261B-A33D-B210-EF2AF74FD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065136-EF73-DC2B-44E0-D3E2C1B4C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F6844-C468-9B44-B47E-387F2E18666F}" type="datetimeFigureOut">
              <a:rPr lang="tr-TR" smtClean="0"/>
              <a:t>15.09.2023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E001F01-6787-EF93-1184-8E85B5FAC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841C164-0961-BF71-A315-F0ECED1F9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DD1EA-7E11-EF49-B855-D40F69F1BC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998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image" Target="../media/image10.tiff"/><Relationship Id="rId5" Type="http://schemas.openxmlformats.org/officeDocument/2006/relationships/image" Target="../media/image5.tiff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bilgi@parta.com.tr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5">
            <a:extLst>
              <a:ext uri="{FF2B5EF4-FFF2-40B4-BE49-F238E27FC236}">
                <a16:creationId xmlns:a16="http://schemas.microsoft.com/office/drawing/2014/main" id="{F14295C7-8748-B86D-B6E0-B32FA307182D}"/>
              </a:ext>
            </a:extLst>
          </p:cNvPr>
          <p:cNvSpPr/>
          <p:nvPr/>
        </p:nvSpPr>
        <p:spPr>
          <a:xfrm>
            <a:off x="1094095" y="851517"/>
            <a:ext cx="5238466" cy="2991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spc="-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PARTA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spc="-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Networks</a:t>
            </a:r>
          </a:p>
        </p:txBody>
      </p:sp>
      <p:sp>
        <p:nvSpPr>
          <p:cNvPr id="11" name="Google Shape;1183;p26">
            <a:extLst>
              <a:ext uri="{FF2B5EF4-FFF2-40B4-BE49-F238E27FC236}">
                <a16:creationId xmlns:a16="http://schemas.microsoft.com/office/drawing/2014/main" id="{F2DA2DD8-F5B4-551E-02A9-9CB8F14F6FB9}"/>
              </a:ext>
            </a:extLst>
          </p:cNvPr>
          <p:cNvSpPr txBox="1"/>
          <p:nvPr/>
        </p:nvSpPr>
        <p:spPr>
          <a:xfrm>
            <a:off x="1094096" y="3842932"/>
            <a:ext cx="4167115" cy="590071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Montserrat"/>
              </a:rPr>
              <a:t>Software Defined Everything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EF04B3D-9710-B340-0909-F1762E784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503" y="2322350"/>
            <a:ext cx="3217333" cy="283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1183;p26">
            <a:extLst>
              <a:ext uri="{FF2B5EF4-FFF2-40B4-BE49-F238E27FC236}">
                <a16:creationId xmlns:a16="http://schemas.microsoft.com/office/drawing/2014/main" id="{8593CC3E-E13E-B1D5-8237-4742CD9F32F3}"/>
              </a:ext>
            </a:extLst>
          </p:cNvPr>
          <p:cNvSpPr txBox="1"/>
          <p:nvPr/>
        </p:nvSpPr>
        <p:spPr>
          <a:xfrm>
            <a:off x="767290" y="1780661"/>
            <a:ext cx="3582073" cy="146347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F7F7F"/>
              </a:buClr>
              <a:buSzPts val="2800"/>
            </a:pPr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ontserrat"/>
              </a:rPr>
              <a:t>Problem</a:t>
            </a: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5E3D4AA5-0363-8B91-7458-1C9DEADBE28C}"/>
              </a:ext>
            </a:extLst>
          </p:cNvPr>
          <p:cNvSpPr/>
          <p:nvPr/>
        </p:nvSpPr>
        <p:spPr>
          <a:xfrm>
            <a:off x="767290" y="3383121"/>
            <a:ext cx="3582072" cy="2793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sym typeface="Calibri"/>
              </a:rPr>
              <a:t>Siber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tehditleri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/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riskleri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önlemek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için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büyük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yatırımlar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gerekli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.</a:t>
            </a: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1"/>
                </a:solidFill>
                <a:sym typeface="Calibri"/>
              </a:rPr>
              <a:t>Farklı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satıcılardan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farklı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işlevlerde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ürünler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satın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alınmalı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1"/>
                </a:solidFill>
                <a:sym typeface="Calibri"/>
              </a:rPr>
              <a:t>Karmaşık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yapı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,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merkezi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 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yönetilemeyen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siber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ağ</a:t>
            </a:r>
            <a:endParaRPr lang="en-US" sz="1700" dirty="0">
              <a:solidFill>
                <a:schemeClr val="bg1"/>
              </a:solidFill>
              <a:cs typeface="Calibri"/>
            </a:endParaRP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1"/>
                </a:solidFill>
                <a:sym typeface="Calibri"/>
              </a:rPr>
              <a:t>Donanım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ve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üretici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bağımlılığı</a:t>
            </a:r>
            <a:endParaRPr lang="en-US" sz="1700" dirty="0">
              <a:solidFill>
                <a:schemeClr val="bg1"/>
              </a:solidFill>
              <a:cs typeface="Calibri"/>
            </a:endParaRP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1"/>
                </a:solidFill>
                <a:sym typeface="Calibri"/>
              </a:rPr>
              <a:t>Uzmanlık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eksikliği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ve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kaynak</a:t>
            </a:r>
            <a:r>
              <a:rPr lang="en-US" sz="1700" dirty="0">
                <a:solidFill>
                  <a:schemeClr val="bg1"/>
                </a:solidFill>
                <a:sym typeface="Calibri"/>
              </a:rPr>
              <a:t> </a:t>
            </a:r>
            <a:r>
              <a:rPr lang="en-US" sz="1700" dirty="0" err="1">
                <a:solidFill>
                  <a:schemeClr val="bg1"/>
                </a:solidFill>
                <a:sym typeface="Calibri"/>
              </a:rPr>
              <a:t>kıtlığı</a:t>
            </a:r>
            <a:endParaRPr lang="en-US" sz="17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247B8DE-EB10-D34A-12D2-8E7C45CC7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16652" y="931242"/>
            <a:ext cx="6642532" cy="441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74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3;p26">
            <a:extLst>
              <a:ext uri="{FF2B5EF4-FFF2-40B4-BE49-F238E27FC236}">
                <a16:creationId xmlns:a16="http://schemas.microsoft.com/office/drawing/2014/main" id="{FAFF8142-2717-A28C-B370-6D98BA485990}"/>
              </a:ext>
            </a:extLst>
          </p:cNvPr>
          <p:cNvSpPr txBox="1"/>
          <p:nvPr/>
        </p:nvSpPr>
        <p:spPr>
          <a:xfrm>
            <a:off x="1747361" y="673223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sym typeface="Montserrat"/>
              </a:rPr>
              <a:t>Targitas</a:t>
            </a:r>
            <a:r>
              <a:rPr lang="en-US" sz="2800" b="1" dirty="0">
                <a:solidFill>
                  <a:srgbClr val="4472C4"/>
                </a:solidFill>
                <a:latin typeface="Montserrat"/>
                <a:sym typeface="Montserrat"/>
              </a:rPr>
              <a:t> </a:t>
            </a:r>
            <a:r>
              <a:rPr lang="en-US" sz="2800" b="1" dirty="0">
                <a:solidFill>
                  <a:srgbClr val="7F7F7F"/>
                </a:solidFill>
                <a:latin typeface="Calibri"/>
                <a:ea typeface="+mn-lt"/>
                <a:cs typeface="+mn-lt"/>
              </a:rPr>
              <a:t>Software Defined Solution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</p:txBody>
      </p:sp>
      <p:pic>
        <p:nvPicPr>
          <p:cNvPr id="6" name="İçerik Yer Tutucusu 6">
            <a:extLst>
              <a:ext uri="{FF2B5EF4-FFF2-40B4-BE49-F238E27FC236}">
                <a16:creationId xmlns:a16="http://schemas.microsoft.com/office/drawing/2014/main" id="{165DF590-1046-CC19-6F61-C9C956EE2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435" y="1863512"/>
            <a:ext cx="4636725" cy="2589266"/>
          </a:xfrm>
          <a:prstGeom prst="rect">
            <a:avLst/>
          </a:prstGeom>
        </p:spPr>
      </p:pic>
      <p:sp>
        <p:nvSpPr>
          <p:cNvPr id="7" name="Rectangle 27">
            <a:extLst>
              <a:ext uri="{FF2B5EF4-FFF2-40B4-BE49-F238E27FC236}">
                <a16:creationId xmlns:a16="http://schemas.microsoft.com/office/drawing/2014/main" id="{BCCFBE3E-DE27-7159-82E3-20D19379A862}"/>
              </a:ext>
            </a:extLst>
          </p:cNvPr>
          <p:cNvSpPr/>
          <p:nvPr/>
        </p:nvSpPr>
        <p:spPr>
          <a:xfrm>
            <a:off x="9256726" y="1418176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WAF &amp; Load Balancer</a:t>
            </a: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5C230487-BA46-EE38-79CD-34FC0B222A4F}"/>
              </a:ext>
            </a:extLst>
          </p:cNvPr>
          <p:cNvSpPr/>
          <p:nvPr/>
        </p:nvSpPr>
        <p:spPr>
          <a:xfrm>
            <a:off x="9276559" y="1659548"/>
            <a:ext cx="2387356" cy="912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WAF,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özelleştirilmis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̧ denetimler yoluyla, yeni nesil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ag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̆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güvenlik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duvarlarının ve saldırı tespit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önleme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sistemlerinin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durduramayacağı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tipte web saldırılarını engeller ve kayıt altına alır. </a:t>
            </a:r>
          </a:p>
          <a:p>
            <a:pPr>
              <a:lnSpc>
                <a:spcPct val="120000"/>
              </a:lnSpc>
            </a:pPr>
            <a:endParaRPr lang="en-US" sz="9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297296D4-F106-2A4B-4051-D46193388E09}"/>
              </a:ext>
            </a:extLst>
          </p:cNvPr>
          <p:cNvSpPr/>
          <p:nvPr/>
        </p:nvSpPr>
        <p:spPr>
          <a:xfrm>
            <a:off x="9256726" y="2520755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NGFW</a:t>
            </a: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id="{798FF771-0D61-AA79-A03E-C53B5EEE7E81}"/>
              </a:ext>
            </a:extLst>
          </p:cNvPr>
          <p:cNvSpPr/>
          <p:nvPr/>
        </p:nvSpPr>
        <p:spPr>
          <a:xfrm>
            <a:off x="9256726" y="2799558"/>
            <a:ext cx="2234021" cy="746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Yeni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nesil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güvenlik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duvarı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özelliklerinin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tamamını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kapsar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ve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geliştirir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Gelişmiş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seçenekler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ile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ağı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kişiselleştirme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imkanı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sunar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 </a:t>
            </a:r>
            <a:endParaRPr lang="en-US" sz="9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31">
            <a:extLst>
              <a:ext uri="{FF2B5EF4-FFF2-40B4-BE49-F238E27FC236}">
                <a16:creationId xmlns:a16="http://schemas.microsoft.com/office/drawing/2014/main" id="{E1FBCAF2-63AB-8E85-DC4C-BF35AB100648}"/>
              </a:ext>
            </a:extLst>
          </p:cNvPr>
          <p:cNvSpPr/>
          <p:nvPr/>
        </p:nvSpPr>
        <p:spPr>
          <a:xfrm>
            <a:off x="9256726" y="3605993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ZTNA</a:t>
            </a:r>
          </a:p>
        </p:txBody>
      </p:sp>
      <p:sp>
        <p:nvSpPr>
          <p:cNvPr id="12" name="Rectangle 32">
            <a:extLst>
              <a:ext uri="{FF2B5EF4-FFF2-40B4-BE49-F238E27FC236}">
                <a16:creationId xmlns:a16="http://schemas.microsoft.com/office/drawing/2014/main" id="{414048B8-2168-35B4-B312-76BEC82AB6A0}"/>
              </a:ext>
            </a:extLst>
          </p:cNvPr>
          <p:cNvSpPr/>
          <p:nvPr/>
        </p:nvSpPr>
        <p:spPr>
          <a:xfrm>
            <a:off x="9256726" y="3841225"/>
            <a:ext cx="2234021" cy="746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Zero Trust Security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prensipleri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gereği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kullanıcı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uygulama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tehdit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erişim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gibi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bileşenler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sonsuz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bir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döngü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içerisinde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dinamiktir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 Bu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döngü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SPA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temellidir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3" name="Group 34">
            <a:extLst>
              <a:ext uri="{FF2B5EF4-FFF2-40B4-BE49-F238E27FC236}">
                <a16:creationId xmlns:a16="http://schemas.microsoft.com/office/drawing/2014/main" id="{E8E8B370-D00B-7264-F8BE-8D6C410C87F9}"/>
              </a:ext>
            </a:extLst>
          </p:cNvPr>
          <p:cNvGrpSpPr/>
          <p:nvPr/>
        </p:nvGrpSpPr>
        <p:grpSpPr>
          <a:xfrm>
            <a:off x="8472341" y="1456570"/>
            <a:ext cx="679769" cy="679769"/>
            <a:chOff x="912987" y="3985306"/>
            <a:chExt cx="1332461" cy="133246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9AFBC33-42D2-AFE1-C346-B792CD738361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5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09B4B19-32CC-0B32-4904-285ECB268C98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5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42B41C3-E88A-C26A-8071-01639D1A1676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39">
            <a:extLst>
              <a:ext uri="{FF2B5EF4-FFF2-40B4-BE49-F238E27FC236}">
                <a16:creationId xmlns:a16="http://schemas.microsoft.com/office/drawing/2014/main" id="{D4834ACD-B3A2-8E9C-5DE9-C75C28230217}"/>
              </a:ext>
            </a:extLst>
          </p:cNvPr>
          <p:cNvGrpSpPr/>
          <p:nvPr/>
        </p:nvGrpSpPr>
        <p:grpSpPr>
          <a:xfrm>
            <a:off x="8472341" y="2559149"/>
            <a:ext cx="679769" cy="679769"/>
            <a:chOff x="13250003" y="5710408"/>
            <a:chExt cx="1087631" cy="1087631"/>
          </a:xfrm>
        </p:grpSpPr>
        <p:grpSp>
          <p:nvGrpSpPr>
            <p:cNvPr id="18" name="Group 40">
              <a:extLst>
                <a:ext uri="{FF2B5EF4-FFF2-40B4-BE49-F238E27FC236}">
                  <a16:creationId xmlns:a16="http://schemas.microsoft.com/office/drawing/2014/main" id="{520112E6-C8A4-A932-10AC-8488FB222267}"/>
                </a:ext>
              </a:extLst>
            </p:cNvPr>
            <p:cNvGrpSpPr/>
            <p:nvPr/>
          </p:nvGrpSpPr>
          <p:grpSpPr>
            <a:xfrm>
              <a:off x="13250003" y="5710408"/>
              <a:ext cx="1087631" cy="1087631"/>
              <a:chOff x="912987" y="3985306"/>
              <a:chExt cx="1332461" cy="1332461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1E097A9-A2B5-090D-01ED-C7C25B64E9FF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rgbClr val="FF0000">
                  <a:alpha val="2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0718946-74EC-53CF-3952-BCA9A695B822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rgbClr val="FF0000">
                  <a:alpha val="38183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BC27F30-96F1-4F33-4FDC-2CCAAD8B9DBD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rgbClr val="FF0000">
                  <a:alpha val="60777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6EB808C9-149F-F82B-E1C8-42409E0E8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0874" y="6102378"/>
              <a:ext cx="311858" cy="271431"/>
            </a:xfrm>
            <a:custGeom>
              <a:avLst/>
              <a:gdLst>
                <a:gd name="T0" fmla="*/ 198 w 851"/>
                <a:gd name="T1" fmla="*/ 737 h 737"/>
                <a:gd name="T2" fmla="*/ 212 w 851"/>
                <a:gd name="T3" fmla="*/ 521 h 737"/>
                <a:gd name="T4" fmla="*/ 264 w 851"/>
                <a:gd name="T5" fmla="*/ 401 h 737"/>
                <a:gd name="T6" fmla="*/ 284 w 851"/>
                <a:gd name="T7" fmla="*/ 509 h 737"/>
                <a:gd name="T8" fmla="*/ 343 w 851"/>
                <a:gd name="T9" fmla="*/ 304 h 737"/>
                <a:gd name="T10" fmla="*/ 454 w 851"/>
                <a:gd name="T11" fmla="*/ 737 h 737"/>
                <a:gd name="T12" fmla="*/ 501 w 851"/>
                <a:gd name="T13" fmla="*/ 138 h 737"/>
                <a:gd name="T14" fmla="*/ 486 w 851"/>
                <a:gd name="T15" fmla="*/ 271 h 737"/>
                <a:gd name="T16" fmla="*/ 281 w 851"/>
                <a:gd name="T17" fmla="*/ 0 h 737"/>
                <a:gd name="T18" fmla="*/ 141 w 851"/>
                <a:gd name="T19" fmla="*/ 337 h 737"/>
                <a:gd name="T20" fmla="*/ 111 w 851"/>
                <a:gd name="T21" fmla="*/ 215 h 737"/>
                <a:gd name="T22" fmla="*/ 24 w 851"/>
                <a:gd name="T23" fmla="*/ 451 h 737"/>
                <a:gd name="T24" fmla="*/ 198 w 851"/>
                <a:gd name="T2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1" h="737">
                  <a:moveTo>
                    <a:pt x="198" y="737"/>
                  </a:moveTo>
                  <a:cubicBezTo>
                    <a:pt x="149" y="635"/>
                    <a:pt x="175" y="576"/>
                    <a:pt x="212" y="521"/>
                  </a:cubicBezTo>
                  <a:cubicBezTo>
                    <a:pt x="254" y="461"/>
                    <a:pt x="264" y="401"/>
                    <a:pt x="264" y="401"/>
                  </a:cubicBezTo>
                  <a:cubicBezTo>
                    <a:pt x="264" y="401"/>
                    <a:pt x="297" y="443"/>
                    <a:pt x="284" y="509"/>
                  </a:cubicBezTo>
                  <a:cubicBezTo>
                    <a:pt x="341" y="445"/>
                    <a:pt x="352" y="343"/>
                    <a:pt x="343" y="304"/>
                  </a:cubicBezTo>
                  <a:cubicBezTo>
                    <a:pt x="473" y="395"/>
                    <a:pt x="528" y="591"/>
                    <a:pt x="454" y="737"/>
                  </a:cubicBezTo>
                  <a:cubicBezTo>
                    <a:pt x="851" y="512"/>
                    <a:pt x="552" y="176"/>
                    <a:pt x="501" y="138"/>
                  </a:cubicBezTo>
                  <a:cubicBezTo>
                    <a:pt x="518" y="176"/>
                    <a:pt x="521" y="240"/>
                    <a:pt x="486" y="271"/>
                  </a:cubicBezTo>
                  <a:cubicBezTo>
                    <a:pt x="427" y="46"/>
                    <a:pt x="281" y="0"/>
                    <a:pt x="281" y="0"/>
                  </a:cubicBezTo>
                  <a:cubicBezTo>
                    <a:pt x="298" y="116"/>
                    <a:pt x="218" y="243"/>
                    <a:pt x="141" y="337"/>
                  </a:cubicBezTo>
                  <a:cubicBezTo>
                    <a:pt x="138" y="291"/>
                    <a:pt x="135" y="259"/>
                    <a:pt x="111" y="215"/>
                  </a:cubicBezTo>
                  <a:cubicBezTo>
                    <a:pt x="105" y="299"/>
                    <a:pt x="41" y="367"/>
                    <a:pt x="24" y="451"/>
                  </a:cubicBezTo>
                  <a:cubicBezTo>
                    <a:pt x="0" y="565"/>
                    <a:pt x="41" y="649"/>
                    <a:pt x="198" y="7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46">
            <a:extLst>
              <a:ext uri="{FF2B5EF4-FFF2-40B4-BE49-F238E27FC236}">
                <a16:creationId xmlns:a16="http://schemas.microsoft.com/office/drawing/2014/main" id="{8C99BF1C-9230-2029-F748-EE6FFD10B3BD}"/>
              </a:ext>
            </a:extLst>
          </p:cNvPr>
          <p:cNvGrpSpPr/>
          <p:nvPr/>
        </p:nvGrpSpPr>
        <p:grpSpPr>
          <a:xfrm>
            <a:off x="8472341" y="3697258"/>
            <a:ext cx="679769" cy="679769"/>
            <a:chOff x="912987" y="3985306"/>
            <a:chExt cx="1332461" cy="1332461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B9CB403-7B4C-5518-43A6-E94D599D32A6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FD6DD83-24B2-B466-5776-DA7FD08F2E08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tx2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A851F2D-BCC4-A17A-03B2-CC5B88194854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 51">
            <a:extLst>
              <a:ext uri="{FF2B5EF4-FFF2-40B4-BE49-F238E27FC236}">
                <a16:creationId xmlns:a16="http://schemas.microsoft.com/office/drawing/2014/main" id="{55E4CDD7-5E89-066B-227F-B0FC6FC7982B}"/>
              </a:ext>
            </a:extLst>
          </p:cNvPr>
          <p:cNvSpPr/>
          <p:nvPr/>
        </p:nvSpPr>
        <p:spPr>
          <a:xfrm>
            <a:off x="1019479" y="1419614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Secure SD WAN</a:t>
            </a:r>
          </a:p>
        </p:txBody>
      </p:sp>
      <p:sp>
        <p:nvSpPr>
          <p:cNvPr id="28" name="Rectangle 52">
            <a:extLst>
              <a:ext uri="{FF2B5EF4-FFF2-40B4-BE49-F238E27FC236}">
                <a16:creationId xmlns:a16="http://schemas.microsoft.com/office/drawing/2014/main" id="{627DE5F6-40CF-C25C-CB03-23472AECF21D}"/>
              </a:ext>
            </a:extLst>
          </p:cNvPr>
          <p:cNvSpPr/>
          <p:nvPr/>
        </p:nvSpPr>
        <p:spPr>
          <a:xfrm>
            <a:off x="707444" y="1698417"/>
            <a:ext cx="2441442" cy="579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MPLS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yerine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geçecek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teknoloji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olan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SD-WAN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Targitas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ürün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ailesindeki</a:t>
            </a:r>
            <a:endParaRPr lang="en-US" sz="9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güvenlik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özellikleriyle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fark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yaratır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9" name="Rectangle 53">
            <a:extLst>
              <a:ext uri="{FF2B5EF4-FFF2-40B4-BE49-F238E27FC236}">
                <a16:creationId xmlns:a16="http://schemas.microsoft.com/office/drawing/2014/main" id="{29CB3F24-A395-A2B8-0801-599180EED24C}"/>
              </a:ext>
            </a:extLst>
          </p:cNvPr>
          <p:cNvSpPr/>
          <p:nvPr/>
        </p:nvSpPr>
        <p:spPr>
          <a:xfrm>
            <a:off x="1019479" y="2522193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MPLS Router</a:t>
            </a:r>
          </a:p>
        </p:txBody>
      </p:sp>
      <p:sp>
        <p:nvSpPr>
          <p:cNvPr id="30" name="Rectangle 54">
            <a:extLst>
              <a:ext uri="{FF2B5EF4-FFF2-40B4-BE49-F238E27FC236}">
                <a16:creationId xmlns:a16="http://schemas.microsoft.com/office/drawing/2014/main" id="{21A724AA-1329-B48D-DB53-631E7F09A49A}"/>
              </a:ext>
            </a:extLst>
          </p:cNvPr>
          <p:cNvSpPr/>
          <p:nvPr/>
        </p:nvSpPr>
        <p:spPr>
          <a:xfrm>
            <a:off x="914864" y="2800996"/>
            <a:ext cx="2234021" cy="579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Access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ve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Aggregation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katmanında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Full BGP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ve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MPLS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özellikleriyle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yerli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ve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milli </a:t>
            </a:r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alternatiftir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1" name="Rectangle 55">
            <a:extLst>
              <a:ext uri="{FF2B5EF4-FFF2-40B4-BE49-F238E27FC236}">
                <a16:creationId xmlns:a16="http://schemas.microsoft.com/office/drawing/2014/main" id="{169674B0-DE25-32D5-EF9A-E825DD9809DF}"/>
              </a:ext>
            </a:extLst>
          </p:cNvPr>
          <p:cNvSpPr/>
          <p:nvPr/>
        </p:nvSpPr>
        <p:spPr>
          <a:xfrm>
            <a:off x="1019479" y="3660302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NAC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24F9EF27-8E53-CFE6-B288-322DCFDF6F1E}"/>
              </a:ext>
            </a:extLst>
          </p:cNvPr>
          <p:cNvSpPr/>
          <p:nvPr/>
        </p:nvSpPr>
        <p:spPr>
          <a:xfrm>
            <a:off x="914864" y="3939105"/>
            <a:ext cx="2234021" cy="579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802.1x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ile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ağa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erişimi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sağlar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, MAB,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profiling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gibi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entegre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güvenlik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özellikleriyle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bağlı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tüm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sistemlerin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ağdaki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görünürlüğünü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id-ID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arttırır</a:t>
            </a:r>
            <a:r>
              <a:rPr lang="id-ID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3" name="Group 58">
            <a:extLst>
              <a:ext uri="{FF2B5EF4-FFF2-40B4-BE49-F238E27FC236}">
                <a16:creationId xmlns:a16="http://schemas.microsoft.com/office/drawing/2014/main" id="{E2755CB8-5D0F-8DA3-74B5-27A036DB8CDC}"/>
              </a:ext>
            </a:extLst>
          </p:cNvPr>
          <p:cNvGrpSpPr/>
          <p:nvPr/>
        </p:nvGrpSpPr>
        <p:grpSpPr>
          <a:xfrm>
            <a:off x="3326417" y="3698696"/>
            <a:ext cx="679769" cy="679769"/>
            <a:chOff x="912987" y="3985306"/>
            <a:chExt cx="1332461" cy="133246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304BB69-426F-D6FA-80E3-8AB565CE82CA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8663D1F-7522-5544-4F1C-39B307B1CAEB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7686859-F077-A980-2728-3E55C2C5711D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 64">
            <a:extLst>
              <a:ext uri="{FF2B5EF4-FFF2-40B4-BE49-F238E27FC236}">
                <a16:creationId xmlns:a16="http://schemas.microsoft.com/office/drawing/2014/main" id="{D067B73F-DEBB-E3E6-B2BD-09D9FCA6ACB2}"/>
              </a:ext>
            </a:extLst>
          </p:cNvPr>
          <p:cNvGrpSpPr/>
          <p:nvPr/>
        </p:nvGrpSpPr>
        <p:grpSpPr>
          <a:xfrm>
            <a:off x="3326417" y="2560587"/>
            <a:ext cx="679769" cy="679769"/>
            <a:chOff x="912987" y="3985306"/>
            <a:chExt cx="1332461" cy="1332461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A6FE7BB-7FC5-CD48-C368-E29B82E3E76B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13C6489-28BF-9CB1-A16D-CC6519939C1A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4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94374F2-D3DE-40BE-7E27-59FAAB8D2883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70">
            <a:extLst>
              <a:ext uri="{FF2B5EF4-FFF2-40B4-BE49-F238E27FC236}">
                <a16:creationId xmlns:a16="http://schemas.microsoft.com/office/drawing/2014/main" id="{7E3ECB3A-C8AA-722E-A44D-68129B32D62C}"/>
              </a:ext>
            </a:extLst>
          </p:cNvPr>
          <p:cNvGrpSpPr/>
          <p:nvPr/>
        </p:nvGrpSpPr>
        <p:grpSpPr>
          <a:xfrm>
            <a:off x="3326417" y="1458008"/>
            <a:ext cx="679769" cy="679769"/>
            <a:chOff x="912987" y="3985306"/>
            <a:chExt cx="1332461" cy="1332461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1000401-677A-0186-8A67-237D988514C7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6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8AFEC88-8A88-9EF6-F468-D6882987E0F5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6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9C43709-7D07-FBF8-809F-7386A4BC341A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Rectangle 31">
            <a:extLst>
              <a:ext uri="{FF2B5EF4-FFF2-40B4-BE49-F238E27FC236}">
                <a16:creationId xmlns:a16="http://schemas.microsoft.com/office/drawing/2014/main" id="{4CE02B2E-AC99-8839-62FD-EC105F745635}"/>
              </a:ext>
            </a:extLst>
          </p:cNvPr>
          <p:cNvSpPr/>
          <p:nvPr/>
        </p:nvSpPr>
        <p:spPr>
          <a:xfrm>
            <a:off x="9256726" y="4601372"/>
            <a:ext cx="2129406" cy="400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12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Analytics</a:t>
            </a:r>
            <a:r>
              <a:rPr lang="tr-TR" dirty="0"/>
              <a:t> 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32">
            <a:extLst>
              <a:ext uri="{FF2B5EF4-FFF2-40B4-BE49-F238E27FC236}">
                <a16:creationId xmlns:a16="http://schemas.microsoft.com/office/drawing/2014/main" id="{B98B01FE-0993-0247-1319-3556708A5012}"/>
              </a:ext>
            </a:extLst>
          </p:cNvPr>
          <p:cNvSpPr/>
          <p:nvPr/>
        </p:nvSpPr>
        <p:spPr>
          <a:xfrm>
            <a:off x="9256726" y="4974862"/>
            <a:ext cx="2234021" cy="912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Kaynağa, hedefe, zamana, riske,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tehdite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, kullanıcıya ve uygulamaya dayalı ham ve işlenmiş analitik data sunar. Tüm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Targitas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WAN-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Edge’lerini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tek merkezden izleyerek aksiyon almanızı sağlar.</a:t>
            </a:r>
            <a:endParaRPr lang="en-US" sz="9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AC71EE5-9850-7140-3D1C-AE44D039CD6F}"/>
              </a:ext>
            </a:extLst>
          </p:cNvPr>
          <p:cNvGrpSpPr/>
          <p:nvPr/>
        </p:nvGrpSpPr>
        <p:grpSpPr>
          <a:xfrm>
            <a:off x="8472341" y="4734453"/>
            <a:ext cx="679769" cy="679769"/>
            <a:chOff x="912987" y="3985306"/>
            <a:chExt cx="1332461" cy="1332461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23C5381-43AB-21DC-B117-DAE19B008211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C01CBD8-81CA-01EE-A415-C47AF949DD94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tx2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169B5C9-2EF4-686A-A867-E42668C618BC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1" name="Rectangle 121">
            <a:extLst>
              <a:ext uri="{FF2B5EF4-FFF2-40B4-BE49-F238E27FC236}">
                <a16:creationId xmlns:a16="http://schemas.microsoft.com/office/drawing/2014/main" id="{4346C3A7-89F8-88F8-B871-C358607B0587}"/>
              </a:ext>
            </a:extLst>
          </p:cNvPr>
          <p:cNvSpPr/>
          <p:nvPr/>
        </p:nvSpPr>
        <p:spPr>
          <a:xfrm>
            <a:off x="1019479" y="4697497"/>
            <a:ext cx="2129406" cy="29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NDR+</a:t>
            </a:r>
          </a:p>
        </p:txBody>
      </p:sp>
      <p:sp>
        <p:nvSpPr>
          <p:cNvPr id="52" name="Rectangle 122">
            <a:extLst>
              <a:ext uri="{FF2B5EF4-FFF2-40B4-BE49-F238E27FC236}">
                <a16:creationId xmlns:a16="http://schemas.microsoft.com/office/drawing/2014/main" id="{CE4397F7-41BD-536E-20F1-425E8128ADBF}"/>
              </a:ext>
            </a:extLst>
          </p:cNvPr>
          <p:cNvSpPr/>
          <p:nvPr/>
        </p:nvSpPr>
        <p:spPr>
          <a:xfrm>
            <a:off x="914864" y="4976300"/>
            <a:ext cx="2234021" cy="746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‘’Network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Threat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Analyzer’’ ve ‘’Network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Detection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and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tr-TR" sz="900" dirty="0" err="1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Response</a:t>
            </a:r>
            <a:r>
              <a:rPr lang="tr-TR" sz="900" dirty="0">
                <a:solidFill>
                  <a:schemeClr val="tx1">
                    <a:lumMod val="95000"/>
                    <a:lumOff val="5000"/>
                  </a:schemeClr>
                </a:solidFill>
                <a:ea typeface="Lato" panose="020F0502020204030203" pitchFamily="34" charset="0"/>
                <a:cs typeface="Calibri" panose="020F0502020204030204" pitchFamily="34" charset="0"/>
              </a:rPr>
              <a:t>’’ çözümlerine kıyasla istenmeyen/zararlı trafiği engelleme özelliği ile piyasada eşsiz bir üründür..</a:t>
            </a:r>
            <a:endParaRPr lang="id-ID" sz="900" dirty="0">
              <a:solidFill>
                <a:schemeClr val="tx1">
                  <a:lumMod val="95000"/>
                  <a:lumOff val="5000"/>
                </a:schemeClr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pic>
        <p:nvPicPr>
          <p:cNvPr id="57" name="Picture 8" descr="Zero-Trust Network Access Solution | Fortinet">
            <a:extLst>
              <a:ext uri="{FF2B5EF4-FFF2-40B4-BE49-F238E27FC236}">
                <a16:creationId xmlns:a16="http://schemas.microsoft.com/office/drawing/2014/main" id="{6DD736DB-E273-387A-2A49-F22D48820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758" y="3860039"/>
            <a:ext cx="562933" cy="35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Group 58">
            <a:extLst>
              <a:ext uri="{FF2B5EF4-FFF2-40B4-BE49-F238E27FC236}">
                <a16:creationId xmlns:a16="http://schemas.microsoft.com/office/drawing/2014/main" id="{326F4671-CCAA-5844-4CF8-E6A20DA309C3}"/>
              </a:ext>
            </a:extLst>
          </p:cNvPr>
          <p:cNvGrpSpPr/>
          <p:nvPr/>
        </p:nvGrpSpPr>
        <p:grpSpPr>
          <a:xfrm>
            <a:off x="3326417" y="4735891"/>
            <a:ext cx="679769" cy="679769"/>
            <a:chOff x="912987" y="3985306"/>
            <a:chExt cx="1332461" cy="1332461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FE43FF7-0E17-209C-755C-3E42C583C378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EC178C-783E-9B6B-E3FE-4F129E54BCD1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0B7C284-B24D-0375-B59F-A17A50A93A9E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8" name="Resim 62">
            <a:extLst>
              <a:ext uri="{FF2B5EF4-FFF2-40B4-BE49-F238E27FC236}">
                <a16:creationId xmlns:a16="http://schemas.microsoft.com/office/drawing/2014/main" id="{BDF89D79-AA02-20F1-BC2B-97A7D5E68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2177" y="4911218"/>
            <a:ext cx="309809" cy="309809"/>
          </a:xfrm>
          <a:prstGeom prst="rect">
            <a:avLst/>
          </a:prstGeom>
        </p:spPr>
      </p:pic>
      <p:pic>
        <p:nvPicPr>
          <p:cNvPr id="59" name="Resim 63">
            <a:extLst>
              <a:ext uri="{FF2B5EF4-FFF2-40B4-BE49-F238E27FC236}">
                <a16:creationId xmlns:a16="http://schemas.microsoft.com/office/drawing/2014/main" id="{34128A1B-AB98-635E-A63C-D15A5BDD4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1450" y="4873563"/>
            <a:ext cx="401548" cy="401548"/>
          </a:xfrm>
          <a:prstGeom prst="rect">
            <a:avLst/>
          </a:prstGeom>
        </p:spPr>
      </p:pic>
      <p:pic>
        <p:nvPicPr>
          <p:cNvPr id="60" name="Picture 26" descr="Router Logo Symbols - Free vector graphic on Pixabay">
            <a:extLst>
              <a:ext uri="{FF2B5EF4-FFF2-40B4-BE49-F238E27FC236}">
                <a16:creationId xmlns:a16="http://schemas.microsoft.com/office/drawing/2014/main" id="{F82D0C8D-805A-E915-0D73-E9913EB92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009" y="2795181"/>
            <a:ext cx="256781" cy="188848"/>
          </a:xfrm>
          <a:prstGeom prst="rect">
            <a:avLst/>
          </a:prstGeom>
          <a:solidFill>
            <a:schemeClr val="accent4">
              <a:alpha val="78795"/>
            </a:schemeClr>
          </a:solidFill>
          <a:effectLst>
            <a:outerShdw blurRad="50800" dist="50800" dir="5400000" algn="ctr" rotWithShape="0">
              <a:schemeClr val="accent4"/>
            </a:outerShdw>
          </a:effectLst>
        </p:spPr>
      </p:pic>
      <p:pic>
        <p:nvPicPr>
          <p:cNvPr id="61" name="Resim 65">
            <a:extLst>
              <a:ext uri="{FF2B5EF4-FFF2-40B4-BE49-F238E27FC236}">
                <a16:creationId xmlns:a16="http://schemas.microsoft.com/office/drawing/2014/main" id="{BBF2E968-8393-91B5-AD9A-8EA2595153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2177" y="3905177"/>
            <a:ext cx="318770" cy="318770"/>
          </a:xfrm>
          <a:prstGeom prst="rect">
            <a:avLst/>
          </a:prstGeom>
        </p:spPr>
      </p:pic>
      <p:pic>
        <p:nvPicPr>
          <p:cNvPr id="62" name="Picture 28" descr="Cyber Security, SD-WAN &amp;amp; IT Solutions by Sprint Networks Australia">
            <a:extLst>
              <a:ext uri="{FF2B5EF4-FFF2-40B4-BE49-F238E27FC236}">
                <a16:creationId xmlns:a16="http://schemas.microsoft.com/office/drawing/2014/main" id="{104F3892-24D8-8DA2-9AED-566D6EAFF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85" y="1615967"/>
            <a:ext cx="405417" cy="40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Resim 67">
            <a:extLst>
              <a:ext uri="{FF2B5EF4-FFF2-40B4-BE49-F238E27FC236}">
                <a16:creationId xmlns:a16="http://schemas.microsoft.com/office/drawing/2014/main" id="{402C6170-D512-50D9-E806-51A2442A02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74685" y="1659548"/>
            <a:ext cx="255611" cy="255611"/>
          </a:xfrm>
          <a:prstGeom prst="rect">
            <a:avLst/>
          </a:prstGeom>
          <a:solidFill>
            <a:schemeClr val="accent4"/>
          </a:solidFill>
        </p:spPr>
      </p:pic>
      <p:grpSp>
        <p:nvGrpSpPr>
          <p:cNvPr id="67" name="Group 58">
            <a:extLst>
              <a:ext uri="{FF2B5EF4-FFF2-40B4-BE49-F238E27FC236}">
                <a16:creationId xmlns:a16="http://schemas.microsoft.com/office/drawing/2014/main" id="{68040FC3-3C21-233A-7308-C702A03A0543}"/>
              </a:ext>
            </a:extLst>
          </p:cNvPr>
          <p:cNvGrpSpPr/>
          <p:nvPr/>
        </p:nvGrpSpPr>
        <p:grpSpPr>
          <a:xfrm>
            <a:off x="5722483" y="4803624"/>
            <a:ext cx="679769" cy="679769"/>
            <a:chOff x="912987" y="3985306"/>
            <a:chExt cx="1332461" cy="1332461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50AC6C5-136C-1646-AE27-73A54F43602F}"/>
                </a:ext>
              </a:extLst>
            </p:cNvPr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FE0871E-AF44-0398-C93A-62D404A3BF9C}"/>
                </a:ext>
              </a:extLst>
            </p:cNvPr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F854A7A-ED57-5BB5-C54A-053D19230BC1}"/>
                </a:ext>
              </a:extLst>
            </p:cNvPr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7" name="Rectangle 122">
            <a:extLst>
              <a:ext uri="{FF2B5EF4-FFF2-40B4-BE49-F238E27FC236}">
                <a16:creationId xmlns:a16="http://schemas.microsoft.com/office/drawing/2014/main" id="{39741888-3E61-4051-AC81-CA79BE99635F}"/>
              </a:ext>
            </a:extLst>
          </p:cNvPr>
          <p:cNvSpPr/>
          <p:nvPr/>
        </p:nvSpPr>
        <p:spPr>
          <a:xfrm>
            <a:off x="4809530" y="5721367"/>
            <a:ext cx="2428754" cy="74603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tr-TR" sz="900" dirty="0">
                <a:ea typeface="+mn-lt"/>
                <a:cs typeface="+mn-lt"/>
              </a:rPr>
              <a:t>Zero </a:t>
            </a:r>
            <a:r>
              <a:rPr lang="tr-TR" sz="900" dirty="0" err="1">
                <a:ea typeface="+mn-lt"/>
                <a:cs typeface="+mn-lt"/>
              </a:rPr>
              <a:t>Touch</a:t>
            </a:r>
            <a:r>
              <a:rPr lang="tr-TR" sz="900" dirty="0">
                <a:ea typeface="+mn-lt"/>
                <a:cs typeface="+mn-lt"/>
              </a:rPr>
              <a:t> </a:t>
            </a:r>
            <a:r>
              <a:rPr lang="tr-TR" sz="900" dirty="0" err="1">
                <a:ea typeface="+mn-lt"/>
                <a:cs typeface="+mn-lt"/>
              </a:rPr>
              <a:t>Provisioning</a:t>
            </a:r>
            <a:r>
              <a:rPr lang="tr-TR" sz="900" dirty="0">
                <a:ea typeface="+mn-lt"/>
                <a:cs typeface="+mn-lt"/>
              </a:rPr>
              <a:t> (ZTP), ağ cihazlarının merkezden otomatik olarak yapılandırılmasını ve sahada kurulum ve yönetim süreçlerinin kolaylaştırılmasını sağlar.</a:t>
            </a:r>
            <a:endParaRPr lang="tr-TR" dirty="0">
              <a:cs typeface="Calibri" panose="020F0502020204030204"/>
            </a:endParaRPr>
          </a:p>
        </p:txBody>
      </p:sp>
      <p:sp>
        <p:nvSpPr>
          <p:cNvPr id="79" name="Rectangle 55">
            <a:extLst>
              <a:ext uri="{FF2B5EF4-FFF2-40B4-BE49-F238E27FC236}">
                <a16:creationId xmlns:a16="http://schemas.microsoft.com/office/drawing/2014/main" id="{82055B05-3F21-7AA4-1BCB-3AFCE68BF7DF}"/>
              </a:ext>
            </a:extLst>
          </p:cNvPr>
          <p:cNvSpPr/>
          <p:nvPr/>
        </p:nvSpPr>
        <p:spPr>
          <a:xfrm>
            <a:off x="5786212" y="5531435"/>
            <a:ext cx="478406" cy="29918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ea typeface="Lato"/>
                <a:cs typeface="Calibri"/>
              </a:rPr>
              <a:t>ZTP</a:t>
            </a:r>
            <a:endParaRPr lang="tr-TR" dirty="0"/>
          </a:p>
        </p:txBody>
      </p:sp>
      <p:pic>
        <p:nvPicPr>
          <p:cNvPr id="2" name="Resim 1" descr="simge, sembol, grafik, kırpıntı çizim, yazı tipi içeren bir resim&#10;&#10;Açıklama otomatik olarak oluşturuldu">
            <a:extLst>
              <a:ext uri="{FF2B5EF4-FFF2-40B4-BE49-F238E27FC236}">
                <a16:creationId xmlns:a16="http://schemas.microsoft.com/office/drawing/2014/main" id="{93697646-8940-A12B-152E-A694DCF458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1958" y="4949825"/>
            <a:ext cx="260351" cy="39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52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4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9" name="Group 50">
            <a:extLst>
              <a:ext uri="{FF2B5EF4-FFF2-40B4-BE49-F238E27FC236}">
                <a16:creationId xmlns:a16="http://schemas.microsoft.com/office/drawing/2014/main" id="{D8C3AFD7-4CCE-484E-84C6-80FB3E3E20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67600" y="0"/>
            <a:ext cx="4724400" cy="6858000"/>
            <a:chOff x="7467600" y="0"/>
            <a:chExt cx="4724400" cy="685800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90C807E-560D-4B1E-8911-1B0B4631F6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CCC1DF5-83E7-46A1-8737-18B5AA0F14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Freeform: Shape 54">
            <a:extLst>
              <a:ext uri="{FF2B5EF4-FFF2-40B4-BE49-F238E27FC236}">
                <a16:creationId xmlns:a16="http://schemas.microsoft.com/office/drawing/2014/main" id="{02114E49-C077-4083-B5C1-6A6E70F4D9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"/>
            <a:ext cx="47244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Resim 1" descr="mavi, hafif içeren bir resim&#10;&#10;Açıklama otomatik olarak oluşturuldu">
            <a:extLst>
              <a:ext uri="{FF2B5EF4-FFF2-40B4-BE49-F238E27FC236}">
                <a16:creationId xmlns:a16="http://schemas.microsoft.com/office/drawing/2014/main" id="{BABB810D-5734-5DA4-410E-568124F1E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9822" y="-1430"/>
            <a:ext cx="14013272" cy="6964340"/>
          </a:xfrm>
          <a:prstGeom prst="rect">
            <a:avLst/>
          </a:prstGeom>
        </p:spPr>
      </p:pic>
      <p:sp useBgFill="1">
        <p:nvSpPr>
          <p:cNvPr id="61" name="Rectangle 5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7"/>
            <a:ext cx="11734800" cy="5943606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6D1CE8C-F005-124A-E2BA-CC0FEA481C2B}"/>
              </a:ext>
            </a:extLst>
          </p:cNvPr>
          <p:cNvSpPr/>
          <p:nvPr/>
        </p:nvSpPr>
        <p:spPr>
          <a:xfrm>
            <a:off x="646217" y="3003468"/>
            <a:ext cx="4953000" cy="1752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>
                    <a:alpha val="55000"/>
                  </a:schemeClr>
                </a:solidFill>
                <a:sym typeface="Calibri"/>
              </a:rPr>
              <a:t>Uygun Maliyetli ve Entegre Ağ ve Güvenlik çözümü</a:t>
            </a:r>
            <a:endParaRPr lang="en-US" sz="1500">
              <a:solidFill>
                <a:schemeClr val="tx1">
                  <a:alpha val="55000"/>
                </a:schemeClr>
              </a:solidFill>
            </a:endParaRP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>
                    <a:alpha val="55000"/>
                  </a:schemeClr>
                </a:solidFill>
                <a:sym typeface="Calibri"/>
              </a:rPr>
              <a:t>Uçtan uca yönetim kabiliyeti</a:t>
            </a:r>
            <a:endParaRPr lang="en-US" sz="1500">
              <a:solidFill>
                <a:schemeClr val="tx1">
                  <a:alpha val="55000"/>
                </a:schemeClr>
              </a:solidFill>
            </a:endParaRP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>
                    <a:alpha val="55000"/>
                  </a:schemeClr>
                </a:solidFill>
                <a:sym typeface="Calibri"/>
              </a:rPr>
              <a:t>Yazılım Tanımlı Ağ</a:t>
            </a:r>
            <a:endParaRPr lang="en-US" sz="1500">
              <a:solidFill>
                <a:schemeClr val="tx1">
                  <a:alpha val="55000"/>
                </a:schemeClr>
              </a:solidFill>
            </a:endParaRP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>
                    <a:alpha val="55000"/>
                  </a:schemeClr>
                </a:solidFill>
                <a:sym typeface="Calibri"/>
              </a:rPr>
              <a:t>Verimli bir operasyon için daha az kaynak</a:t>
            </a:r>
            <a:endParaRPr lang="en-US" sz="1500">
              <a:solidFill>
                <a:schemeClr val="tx1">
                  <a:alpha val="55000"/>
                </a:schemeClr>
              </a:solidFill>
            </a:endParaRP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>
                    <a:alpha val="55000"/>
                  </a:schemeClr>
                </a:solidFill>
                <a:sym typeface="Calibri"/>
              </a:rPr>
              <a:t>Multi Tenancy</a:t>
            </a:r>
            <a:endParaRPr lang="en-US" sz="1500" dirty="0">
              <a:solidFill>
                <a:schemeClr val="tx1">
                  <a:alpha val="55000"/>
                </a:schemeClr>
              </a:solidFill>
            </a:endParaRP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>
                    <a:alpha val="55000"/>
                  </a:schemeClr>
                </a:solidFill>
                <a:sym typeface="Calibri"/>
              </a:rPr>
              <a:t>Sezgisel Ağlar</a:t>
            </a:r>
            <a:endParaRPr lang="en-US" sz="1500">
              <a:solidFill>
                <a:schemeClr val="tx1">
                  <a:alpha val="55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020CD1B-87D1-3726-F26C-24CED6187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08372" y="1509213"/>
            <a:ext cx="6535385" cy="4047386"/>
          </a:xfrm>
          <a:prstGeom prst="rect">
            <a:avLst/>
          </a:prstGeom>
        </p:spPr>
      </p:pic>
      <p:sp>
        <p:nvSpPr>
          <p:cNvPr id="62" name="Google Shape;1183;p26">
            <a:extLst>
              <a:ext uri="{FF2B5EF4-FFF2-40B4-BE49-F238E27FC236}">
                <a16:creationId xmlns:a16="http://schemas.microsoft.com/office/drawing/2014/main" id="{5B5A5AC8-4AFA-47E5-3653-243AB50B1765}"/>
              </a:ext>
            </a:extLst>
          </p:cNvPr>
          <p:cNvSpPr txBox="1"/>
          <p:nvPr/>
        </p:nvSpPr>
        <p:spPr>
          <a:xfrm>
            <a:off x="-1567835" y="1966557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Targi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SASE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Çöz</a:t>
            </a:r>
            <a:r>
              <a:rPr lang="en-US" sz="2800" b="1" dirty="0" err="1">
                <a:solidFill>
                  <a:srgbClr val="7F7F7F"/>
                </a:solidFill>
                <a:latin typeface="Calibri"/>
                <a:ea typeface="Montserrat"/>
                <a:cs typeface="Calibri"/>
                <a:sym typeface="Montserrat"/>
              </a:rPr>
              <a:t>ümü</a:t>
            </a:r>
            <a:endParaRPr lang="en-US" sz="2800" b="1" dirty="0" err="1">
              <a:solidFill>
                <a:srgbClr val="4472C4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4637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4768466" y="687282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Targi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SASE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Topo</a:t>
            </a:r>
            <a:r>
              <a:rPr lang="en-US" sz="2800" b="1" dirty="0">
                <a:solidFill>
                  <a:srgbClr val="7F7F7F"/>
                </a:solidFill>
                <a:latin typeface="Calibri"/>
                <a:ea typeface="Montserrat"/>
                <a:cs typeface="Calibri"/>
                <a:sym typeface="Montserrat"/>
              </a:rPr>
              <a:t>logy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lang="en-US" sz="2800" dirty="0"/>
          </a:p>
        </p:txBody>
      </p:sp>
      <p:pic>
        <p:nvPicPr>
          <p:cNvPr id="3" name="Resim 2" descr="metin, ekran görüntüsü, diyagram, yazı tipi içeren bir resim&#10;&#10;Açıklama otomatik olarak oluşturuldu">
            <a:extLst>
              <a:ext uri="{FF2B5EF4-FFF2-40B4-BE49-F238E27FC236}">
                <a16:creationId xmlns:a16="http://schemas.microsoft.com/office/drawing/2014/main" id="{C2928C09-E043-B5C2-36D0-57759050C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8" y="82761"/>
            <a:ext cx="5962228" cy="6743356"/>
          </a:xfrm>
          <a:prstGeom prst="rect">
            <a:avLst/>
          </a:prstGeom>
        </p:spPr>
      </p:pic>
      <p:graphicFrame>
        <p:nvGraphicFramePr>
          <p:cNvPr id="4" name="TextBox 32">
            <a:extLst>
              <a:ext uri="{FF2B5EF4-FFF2-40B4-BE49-F238E27FC236}">
                <a16:creationId xmlns:a16="http://schemas.microsoft.com/office/drawing/2014/main" id="{5F676D9A-9F13-E9C9-C009-A6542EDC33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251731"/>
              </p:ext>
            </p:extLst>
          </p:nvPr>
        </p:nvGraphicFramePr>
        <p:xfrm>
          <a:off x="6762778" y="1456975"/>
          <a:ext cx="4701696" cy="3183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889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Kull</a:t>
            </a:r>
            <a:r>
              <a:rPr lang="en-US" sz="2800" b="1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anım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Senar</a:t>
            </a:r>
            <a:r>
              <a:rPr lang="en-US" sz="2800" b="1" err="1">
                <a:solidFill>
                  <a:schemeClr val="bg1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yoları</a:t>
            </a:r>
            <a:endParaRPr lang="en-US" sz="2800" err="1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aphicFrame>
        <p:nvGraphicFramePr>
          <p:cNvPr id="3" name="TextBox 32">
            <a:extLst>
              <a:ext uri="{FF2B5EF4-FFF2-40B4-BE49-F238E27FC236}">
                <a16:creationId xmlns:a16="http://schemas.microsoft.com/office/drawing/2014/main" id="{E5589BDC-7FA1-ABF3-9EBC-621309AE0B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6977630"/>
              </p:ext>
            </p:extLst>
          </p:nvPr>
        </p:nvGraphicFramePr>
        <p:xfrm>
          <a:off x="1577220" y="1799381"/>
          <a:ext cx="9432033" cy="3262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2570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53916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1-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Interfaces</a:t>
            </a:r>
          </a:p>
        </p:txBody>
      </p:sp>
      <p:pic>
        <p:nvPicPr>
          <p:cNvPr id="4" name="Resim 3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649CD471-4586-45C3-2F48-546A9B1A3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94776"/>
            <a:ext cx="10273552" cy="33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2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53916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2-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Routing</a:t>
            </a:r>
          </a:p>
        </p:txBody>
      </p:sp>
      <p:pic>
        <p:nvPicPr>
          <p:cNvPr id="3" name="Resim 2" descr="metin, ekran görüntüsü, çizgi, yazı tipi içeren bir resim&#10;&#10;Açıklama otomatik olarak oluşturuldu">
            <a:extLst>
              <a:ext uri="{FF2B5EF4-FFF2-40B4-BE49-F238E27FC236}">
                <a16:creationId xmlns:a16="http://schemas.microsoft.com/office/drawing/2014/main" id="{B1460978-3920-0DC5-8522-CA635085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129" y="2273376"/>
            <a:ext cx="9081247" cy="211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72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53916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3-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DIA</a:t>
            </a:r>
          </a:p>
        </p:txBody>
      </p:sp>
      <p:pic>
        <p:nvPicPr>
          <p:cNvPr id="5" name="Resim 4" descr="metin, ekran görüntüsü, sayı, numara, paralel içeren bir resim&#10;&#10;Açıklama otomatik olarak oluşturuldu">
            <a:extLst>
              <a:ext uri="{FF2B5EF4-FFF2-40B4-BE49-F238E27FC236}">
                <a16:creationId xmlns:a16="http://schemas.microsoft.com/office/drawing/2014/main" id="{B14D0375-7583-7EA0-A18A-EBAB93B62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271" y="2165544"/>
            <a:ext cx="5952563" cy="2284866"/>
          </a:xfrm>
          <a:prstGeom prst="rect">
            <a:avLst/>
          </a:prstGeom>
        </p:spPr>
      </p:pic>
      <p:pic>
        <p:nvPicPr>
          <p:cNvPr id="6" name="Resim 5" descr="metin, ekran görüntüsü, yazı tipi, sayı, numara içeren bir resim&#10;&#10;Açıklama otomatik olarak oluşturuldu">
            <a:extLst>
              <a:ext uri="{FF2B5EF4-FFF2-40B4-BE49-F238E27FC236}">
                <a16:creationId xmlns:a16="http://schemas.microsoft.com/office/drawing/2014/main" id="{F26B7B15-40AD-FD2F-6517-43E5BAD2B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24" y="2163417"/>
            <a:ext cx="4625788" cy="2217400"/>
          </a:xfrm>
          <a:prstGeom prst="rect">
            <a:avLst/>
          </a:prstGeom>
        </p:spPr>
      </p:pic>
      <p:pic>
        <p:nvPicPr>
          <p:cNvPr id="8" name="Resim 7" descr="metin, ekran görüntüsü, sayı, numara, yazılım içeren bir resim&#10;&#10;Açıklama otomatik olarak oluşturuldu">
            <a:extLst>
              <a:ext uri="{FF2B5EF4-FFF2-40B4-BE49-F238E27FC236}">
                <a16:creationId xmlns:a16="http://schemas.microsoft.com/office/drawing/2014/main" id="{DA0EBE89-DDD4-DC7E-3124-99A663D54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83" y="2201989"/>
            <a:ext cx="9063317" cy="40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3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44951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4-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Firewall</a:t>
            </a:r>
          </a:p>
        </p:txBody>
      </p:sp>
      <p:pic>
        <p:nvPicPr>
          <p:cNvPr id="4" name="Resim 3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C1C90ADF-FA15-DF06-8257-F04AFC841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024" y="2265918"/>
            <a:ext cx="8086164" cy="351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04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44951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5-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DPI</a:t>
            </a:r>
          </a:p>
        </p:txBody>
      </p:sp>
      <p:pic>
        <p:nvPicPr>
          <p:cNvPr id="3" name="Resim 2" descr="metin, ekran görüntüsü, sayı, numara, paralel içeren bir resim&#10;&#10;Açıklama otomatik olarak oluşturuldu">
            <a:extLst>
              <a:ext uri="{FF2B5EF4-FFF2-40B4-BE49-F238E27FC236}">
                <a16:creationId xmlns:a16="http://schemas.microsoft.com/office/drawing/2014/main" id="{7EB77C56-3748-7B2F-A974-88C0C18E4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529" y="2185482"/>
            <a:ext cx="8794376" cy="34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7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-144951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  <a:sym typeface="Montserrat"/>
              </a:rPr>
              <a:t>6-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</a:t>
            </a:r>
            <a:r>
              <a:rPr lang="en-US" sz="1400" b="1" dirty="0">
                <a:solidFill>
                  <a:srgbClr val="7F7F7F"/>
                </a:solidFill>
                <a:latin typeface="Montserrat"/>
                <a:cs typeface="Calibri"/>
              </a:rPr>
              <a:t>ZTP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Template Settings</a:t>
            </a:r>
          </a:p>
        </p:txBody>
      </p:sp>
      <p:pic>
        <p:nvPicPr>
          <p:cNvPr id="4" name="Resim 3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CBA47830-91D9-784D-672E-062F2A04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7" y="2076266"/>
            <a:ext cx="4939553" cy="3090950"/>
          </a:xfrm>
          <a:prstGeom prst="rect">
            <a:avLst/>
          </a:prstGeom>
        </p:spPr>
      </p:pic>
      <p:pic>
        <p:nvPicPr>
          <p:cNvPr id="5" name="Resim 4" descr="metin, ekran görüntüsü, ekran, görüntüleme, yazılım içeren bir resim&#10;&#10;Açıklama otomatik olarak oluşturuldu">
            <a:extLst>
              <a:ext uri="{FF2B5EF4-FFF2-40B4-BE49-F238E27FC236}">
                <a16:creationId xmlns:a16="http://schemas.microsoft.com/office/drawing/2014/main" id="{4C218826-05AD-4A83-E613-24246FBD0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530" y="2536139"/>
            <a:ext cx="6732492" cy="270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5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1065284" y="1517583"/>
            <a:ext cx="4967962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ZTP Device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Yapılandırması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- Template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Seçimi</a:t>
            </a:r>
            <a:endParaRPr lang="tr-TR" dirty="0" err="1"/>
          </a:p>
        </p:txBody>
      </p:sp>
      <p:pic>
        <p:nvPicPr>
          <p:cNvPr id="3" name="Resim 2" descr="metin, ekran görüntüsü, diyagram, ekran, görüntüleme içeren bir resim&#10;&#10;Açıklama otomatik olarak oluşturuldu">
            <a:extLst>
              <a:ext uri="{FF2B5EF4-FFF2-40B4-BE49-F238E27FC236}">
                <a16:creationId xmlns:a16="http://schemas.microsoft.com/office/drawing/2014/main" id="{32BD8067-5673-E378-D0D7-C8C982DC4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6" y="2154647"/>
            <a:ext cx="9950823" cy="31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05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1065284" y="1517583"/>
            <a:ext cx="5631350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ZTP Device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Yapılandırması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- Interface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Yapılandırması</a:t>
            </a:r>
            <a:endParaRPr lang="en-US" sz="1400" b="1" dirty="0" err="1">
              <a:solidFill>
                <a:srgbClr val="7F7F7F"/>
              </a:solidFill>
              <a:latin typeface="Montserrat"/>
              <a:cs typeface="Calibri"/>
            </a:endParaRPr>
          </a:p>
        </p:txBody>
      </p:sp>
      <p:pic>
        <p:nvPicPr>
          <p:cNvPr id="5" name="Resim 4" descr="ekran görüntüsü, metin, çizgi, diyagram içeren bir resim&#10;&#10;Açıklama otomatik olarak oluşturuldu">
            <a:extLst>
              <a:ext uri="{FF2B5EF4-FFF2-40B4-BE49-F238E27FC236}">
                <a16:creationId xmlns:a16="http://schemas.microsoft.com/office/drawing/2014/main" id="{C98A9FE8-97CF-5F37-9120-4AF758F1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65" y="3063993"/>
            <a:ext cx="7476564" cy="712084"/>
          </a:xfrm>
          <a:prstGeom prst="rect">
            <a:avLst/>
          </a:prstGeom>
        </p:spPr>
      </p:pic>
      <p:pic>
        <p:nvPicPr>
          <p:cNvPr id="6" name="Resim 5" descr="metin, ekran görüntüsü, çizgi, yazı tipi içeren bir resim&#10;&#10;Açıklama otomatik olarak oluşturuldu">
            <a:extLst>
              <a:ext uri="{FF2B5EF4-FFF2-40B4-BE49-F238E27FC236}">
                <a16:creationId xmlns:a16="http://schemas.microsoft.com/office/drawing/2014/main" id="{D6C8DEB8-7E33-F34B-87A4-095944FE9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965" y="2269275"/>
            <a:ext cx="7476564" cy="705803"/>
          </a:xfrm>
          <a:prstGeom prst="rect">
            <a:avLst/>
          </a:prstGeom>
        </p:spPr>
      </p:pic>
      <p:pic>
        <p:nvPicPr>
          <p:cNvPr id="8" name="Resim 7" descr="ekran görüntüsü, metin, çizgi, diyagram içeren bir resim&#10;&#10;Açıklama otomatik olarak oluşturuldu">
            <a:extLst>
              <a:ext uri="{FF2B5EF4-FFF2-40B4-BE49-F238E27FC236}">
                <a16:creationId xmlns:a16="http://schemas.microsoft.com/office/drawing/2014/main" id="{E9B30D79-3CD5-3A96-0BC9-7F3AFEC5A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965" y="4038655"/>
            <a:ext cx="7342094" cy="752924"/>
          </a:xfrm>
          <a:prstGeom prst="rect">
            <a:avLst/>
          </a:prstGeom>
        </p:spPr>
      </p:pic>
      <p:pic>
        <p:nvPicPr>
          <p:cNvPr id="9" name="Resim 8" descr="ekran görüntüsü, metin, çizgi, yazı tipi içeren bir resim&#10;&#10;Açıklama otomatik olarak oluşturuldu">
            <a:extLst>
              <a:ext uri="{FF2B5EF4-FFF2-40B4-BE49-F238E27FC236}">
                <a16:creationId xmlns:a16="http://schemas.microsoft.com/office/drawing/2014/main" id="{D1805F4A-B975-5333-E803-6531F6694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965" y="5094716"/>
            <a:ext cx="7413811" cy="64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72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10744" y="352172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1065284" y="1517583"/>
            <a:ext cx="5631350" cy="452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ZTP Device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Yapılandırması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 - Connection 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Yapılandırması</a:t>
            </a:r>
            <a:endParaRPr lang="en-US" sz="1400" b="1" dirty="0" err="1">
              <a:solidFill>
                <a:srgbClr val="7F7F7F"/>
              </a:solidFill>
              <a:latin typeface="Montserrat"/>
              <a:cs typeface="Calibri"/>
            </a:endParaRPr>
          </a:p>
        </p:txBody>
      </p:sp>
      <p:pic>
        <p:nvPicPr>
          <p:cNvPr id="3" name="Resim 2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ABD1A085-650D-A685-9CC1-4FF7005F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3" y="2408349"/>
            <a:ext cx="4984376" cy="3179819"/>
          </a:xfrm>
          <a:prstGeom prst="rect">
            <a:avLst/>
          </a:prstGeom>
        </p:spPr>
      </p:pic>
      <p:pic>
        <p:nvPicPr>
          <p:cNvPr id="4" name="Resim 3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4225BEEA-9B07-40B9-3153-69B44999B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259" y="2408785"/>
            <a:ext cx="4347882" cy="3385134"/>
          </a:xfrm>
          <a:prstGeom prst="rect">
            <a:avLst/>
          </a:prstGeom>
        </p:spPr>
      </p:pic>
      <p:sp>
        <p:nvSpPr>
          <p:cNvPr id="11" name="Google Shape;1183;p26">
            <a:extLst>
              <a:ext uri="{FF2B5EF4-FFF2-40B4-BE49-F238E27FC236}">
                <a16:creationId xmlns:a16="http://schemas.microsoft.com/office/drawing/2014/main" id="{F56DBDF3-0218-6700-9563-AE09064A1D97}"/>
              </a:ext>
            </a:extLst>
          </p:cNvPr>
          <p:cNvSpPr txBox="1"/>
          <p:nvPr/>
        </p:nvSpPr>
        <p:spPr>
          <a:xfrm>
            <a:off x="1863143" y="5524807"/>
            <a:ext cx="2547491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7F7F7F"/>
                </a:solidFill>
                <a:latin typeface="Montserrat"/>
                <a:sym typeface="Montserrat"/>
              </a:rPr>
              <a:t>Hub</a:t>
            </a:r>
            <a:endParaRPr lang="tr-TR" dirty="0"/>
          </a:p>
        </p:txBody>
      </p:sp>
      <p:sp>
        <p:nvSpPr>
          <p:cNvPr id="12" name="Google Shape;1183;p26">
            <a:extLst>
              <a:ext uri="{FF2B5EF4-FFF2-40B4-BE49-F238E27FC236}">
                <a16:creationId xmlns:a16="http://schemas.microsoft.com/office/drawing/2014/main" id="{EF76C1A7-3C91-2871-BF6E-18CD60C57FFA}"/>
              </a:ext>
            </a:extLst>
          </p:cNvPr>
          <p:cNvSpPr txBox="1"/>
          <p:nvPr/>
        </p:nvSpPr>
        <p:spPr>
          <a:xfrm>
            <a:off x="7950178" y="5578595"/>
            <a:ext cx="2547491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7F7F7F"/>
                </a:solidFill>
                <a:latin typeface="Montserrat"/>
                <a:sym typeface="Montserrat"/>
              </a:rPr>
              <a:t>Spoke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0446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1183;p26">
            <a:extLst>
              <a:ext uri="{FF2B5EF4-FFF2-40B4-BE49-F238E27FC236}">
                <a16:creationId xmlns:a16="http://schemas.microsoft.com/office/drawing/2014/main" id="{057D806F-6705-DC02-5380-BA21C9C9DF12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/>
              <a:t>Uç Cihazda ZTP Client Yapılandırması</a:t>
            </a:r>
          </a:p>
        </p:txBody>
      </p:sp>
      <p:pic>
        <p:nvPicPr>
          <p:cNvPr id="3" name="Resim 2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770EE295-CF06-A676-5512-06C2C70EB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543" y="1082152"/>
            <a:ext cx="6903720" cy="5177790"/>
          </a:xfrm>
          <a:prstGeom prst="rect">
            <a:avLst/>
          </a:prstGeom>
        </p:spPr>
      </p:pic>
      <p:sp>
        <p:nvSpPr>
          <p:cNvPr id="9" name="Google Shape;1183;p26">
            <a:extLst>
              <a:ext uri="{FF2B5EF4-FFF2-40B4-BE49-F238E27FC236}">
                <a16:creationId xmlns:a16="http://schemas.microsoft.com/office/drawing/2014/main" id="{114CA1F2-F781-E7E8-909A-29198B4C9538}"/>
              </a:ext>
            </a:extLst>
          </p:cNvPr>
          <p:cNvSpPr txBox="1"/>
          <p:nvPr/>
        </p:nvSpPr>
        <p:spPr>
          <a:xfrm>
            <a:off x="1531450" y="83231"/>
            <a:ext cx="8697279" cy="86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Tar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gitas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 SASE 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</a:rPr>
            </a:b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ZTP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ile</a:t>
            </a:r>
            <a:r>
              <a:rPr lang="en-US" sz="2800" b="1" dirty="0">
                <a:solidFill>
                  <a:srgbClr val="4472C4"/>
                </a:solidFill>
                <a:latin typeface="Montserrat"/>
                <a:cs typeface="Calibri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cs typeface="Calibri"/>
              </a:rPr>
              <a:t>Dev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cs typeface="Calibri"/>
              </a:rPr>
              <a:t>reye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 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Montserrat"/>
                <a:cs typeface="Calibri"/>
              </a:rPr>
              <a:t>Alınması</a:t>
            </a:r>
          </a:p>
        </p:txBody>
      </p:sp>
    </p:spTree>
    <p:extLst>
      <p:ext uri="{BB962C8B-B14F-4D97-AF65-F5344CB8AC3E}">
        <p14:creationId xmlns:p14="http://schemas.microsoft.com/office/powerpoint/2010/main" val="505209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tablo içeren bir resim&#10;&#10;Açıklama otomatik olarak oluşturuldu">
            <a:extLst>
              <a:ext uri="{FF2B5EF4-FFF2-40B4-BE49-F238E27FC236}">
                <a16:creationId xmlns:a16="http://schemas.microsoft.com/office/drawing/2014/main" id="{9319647F-2814-0EFC-6E3F-54FF4E7A5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90" y="1503241"/>
            <a:ext cx="10837820" cy="3644491"/>
          </a:xfrm>
          <a:prstGeom prst="rect">
            <a:avLst/>
          </a:prstGeom>
        </p:spPr>
      </p:pic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EC46B3C8-6DD9-FBDF-6F2C-6367E6142690}"/>
              </a:ext>
            </a:extLst>
          </p:cNvPr>
          <p:cNvSpPr txBox="1"/>
          <p:nvPr/>
        </p:nvSpPr>
        <p:spPr>
          <a:xfrm>
            <a:off x="1747360" y="464658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Tek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nik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Özel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likler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ve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Enteg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582603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tablo içeren bir resim&#10;&#10;Açıklama otomatik olarak oluşturuldu">
            <a:extLst>
              <a:ext uri="{FF2B5EF4-FFF2-40B4-BE49-F238E27FC236}">
                <a16:creationId xmlns:a16="http://schemas.microsoft.com/office/drawing/2014/main" id="{8A88F3B8-BEF3-1685-AC12-7A7F40675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280785"/>
            <a:ext cx="11082840" cy="4296430"/>
          </a:xfrm>
          <a:prstGeom prst="rect">
            <a:avLst/>
          </a:prstGeom>
        </p:spPr>
      </p:pic>
      <p:sp>
        <p:nvSpPr>
          <p:cNvPr id="7" name="Google Shape;1183;p26">
            <a:extLst>
              <a:ext uri="{FF2B5EF4-FFF2-40B4-BE49-F238E27FC236}">
                <a16:creationId xmlns:a16="http://schemas.microsoft.com/office/drawing/2014/main" id="{B7F50E5E-0EF0-DFF3-7551-95979D170265}"/>
              </a:ext>
            </a:extLst>
          </p:cNvPr>
          <p:cNvSpPr txBox="1"/>
          <p:nvPr/>
        </p:nvSpPr>
        <p:spPr>
          <a:xfrm>
            <a:off x="1747360" y="464658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Tek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nik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Özel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likler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ve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Enteg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968640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64A4A0B-A120-C497-E315-8FF3E1D31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600" y="1655421"/>
            <a:ext cx="11068506" cy="4011601"/>
          </a:xfrm>
        </p:spPr>
      </p:pic>
      <p:sp>
        <p:nvSpPr>
          <p:cNvPr id="3" name="Google Shape;1183;p26">
            <a:extLst>
              <a:ext uri="{FF2B5EF4-FFF2-40B4-BE49-F238E27FC236}">
                <a16:creationId xmlns:a16="http://schemas.microsoft.com/office/drawing/2014/main" id="{982DE178-02A9-F61E-C6C8-5D4591AC50D5}"/>
              </a:ext>
            </a:extLst>
          </p:cNvPr>
          <p:cNvSpPr txBox="1"/>
          <p:nvPr/>
        </p:nvSpPr>
        <p:spPr>
          <a:xfrm>
            <a:off x="1747360" y="464658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Tek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nik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Özel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likler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ve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Enteg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607211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tablo içeren bir resim&#10;&#10;Açıklama otomatik olarak oluşturuldu">
            <a:extLst>
              <a:ext uri="{FF2B5EF4-FFF2-40B4-BE49-F238E27FC236}">
                <a16:creationId xmlns:a16="http://schemas.microsoft.com/office/drawing/2014/main" id="{A5B02BCC-F277-67D0-72F5-F97E7F3A0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77" y="937985"/>
            <a:ext cx="11140391" cy="4593571"/>
          </a:xfrm>
          <a:prstGeom prst="rect">
            <a:avLst/>
          </a:prstGeom>
        </p:spPr>
      </p:pic>
      <p:sp>
        <p:nvSpPr>
          <p:cNvPr id="3" name="Google Shape;1183;p26">
            <a:extLst>
              <a:ext uri="{FF2B5EF4-FFF2-40B4-BE49-F238E27FC236}">
                <a16:creationId xmlns:a16="http://schemas.microsoft.com/office/drawing/2014/main" id="{59FCC1C9-4B22-2008-3783-18278E45A265}"/>
              </a:ext>
            </a:extLst>
          </p:cNvPr>
          <p:cNvSpPr txBox="1"/>
          <p:nvPr/>
        </p:nvSpPr>
        <p:spPr>
          <a:xfrm>
            <a:off x="1747360" y="295325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Tek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nik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Özel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likler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ve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Enteg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348722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FA50CFF-62BF-50AD-D224-F6E3672C91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1221" y="930876"/>
            <a:ext cx="11309556" cy="5510294"/>
          </a:xfrm>
          <a:prstGeom prst="rect">
            <a:avLst/>
          </a:prstGeom>
        </p:spPr>
      </p:pic>
      <p:sp>
        <p:nvSpPr>
          <p:cNvPr id="3" name="Google Shape;1183;p26">
            <a:extLst>
              <a:ext uri="{FF2B5EF4-FFF2-40B4-BE49-F238E27FC236}">
                <a16:creationId xmlns:a16="http://schemas.microsoft.com/office/drawing/2014/main" id="{46D26A03-E11D-06BC-7D43-0E4A5A66F91A}"/>
              </a:ext>
            </a:extLst>
          </p:cNvPr>
          <p:cNvSpPr txBox="1"/>
          <p:nvPr/>
        </p:nvSpPr>
        <p:spPr>
          <a:xfrm>
            <a:off x="1747360" y="193725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Tek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nik</a:t>
            </a:r>
            <a:r>
              <a:rPr lang="en-US" sz="2800" b="1" dirty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Özel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likler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ve</a:t>
            </a:r>
            <a:r>
              <a:rPr lang="en-US" sz="2800" b="1" dirty="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Enteg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rasyon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843714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39">
            <a:extLst>
              <a:ext uri="{FF2B5EF4-FFF2-40B4-BE49-F238E27FC236}">
                <a16:creationId xmlns:a16="http://schemas.microsoft.com/office/drawing/2014/main" id="{41922B51-1861-ECE6-110F-05CE4A14E22C}"/>
              </a:ext>
            </a:extLst>
          </p:cNvPr>
          <p:cNvSpPr/>
          <p:nvPr/>
        </p:nvSpPr>
        <p:spPr>
          <a:xfrm>
            <a:off x="253083" y="916482"/>
            <a:ext cx="11778499" cy="29280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4" tIns="60952" rIns="121904" bIns="60952" numCol="1" spcCol="0" rtlCol="0" fromWordArt="0" anchor="ctr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defTabSz="914309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Rectangle 231">
            <a:extLst>
              <a:ext uri="{FF2B5EF4-FFF2-40B4-BE49-F238E27FC236}">
                <a16:creationId xmlns:a16="http://schemas.microsoft.com/office/drawing/2014/main" id="{A3B8B66C-AF4D-F015-4DAC-FB73B3F392E1}"/>
              </a:ext>
            </a:extLst>
          </p:cNvPr>
          <p:cNvSpPr/>
          <p:nvPr/>
        </p:nvSpPr>
        <p:spPr>
          <a:xfrm>
            <a:off x="251420" y="916484"/>
            <a:ext cx="212931" cy="292407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4" tIns="60952" rIns="121904" bIns="60952" numCol="1" spcCol="0" rtlCol="0" fromWordArt="0" anchor="ctr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 defTabSz="914309"/>
            <a:endParaRPr lang="en-US">
              <a:solidFill>
                <a:srgbClr val="514F4E">
                  <a:lumMod val="75000"/>
                </a:srgbClr>
              </a:solidFill>
              <a:latin typeface="Arial"/>
            </a:endParaRPr>
          </a:p>
        </p:txBody>
      </p:sp>
      <p:sp>
        <p:nvSpPr>
          <p:cNvPr id="82" name="Rectangle 198">
            <a:extLst>
              <a:ext uri="{FF2B5EF4-FFF2-40B4-BE49-F238E27FC236}">
                <a16:creationId xmlns:a16="http://schemas.microsoft.com/office/drawing/2014/main" id="{BACDF9B4-423A-7A08-3FB6-EFBF74D6DDEC}"/>
              </a:ext>
            </a:extLst>
          </p:cNvPr>
          <p:cNvSpPr/>
          <p:nvPr/>
        </p:nvSpPr>
        <p:spPr>
          <a:xfrm>
            <a:off x="257433" y="1473144"/>
            <a:ext cx="2817353" cy="11352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4" tIns="60952" rIns="121904" bIns="6095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09"/>
            <a:endParaRPr lang="en-US" dirty="0">
              <a:solidFill>
                <a:srgbClr val="514F4E">
                  <a:lumMod val="75000"/>
                </a:srgbClr>
              </a:solidFill>
              <a:latin typeface="Arial"/>
            </a:endParaRPr>
          </a:p>
        </p:txBody>
      </p:sp>
      <p:sp>
        <p:nvSpPr>
          <p:cNvPr id="94" name="Rectangle 227">
            <a:extLst>
              <a:ext uri="{FF2B5EF4-FFF2-40B4-BE49-F238E27FC236}">
                <a16:creationId xmlns:a16="http://schemas.microsoft.com/office/drawing/2014/main" id="{0F3000B5-53C8-4B2C-0384-6F15989C254F}"/>
              </a:ext>
            </a:extLst>
          </p:cNvPr>
          <p:cNvSpPr/>
          <p:nvPr/>
        </p:nvSpPr>
        <p:spPr>
          <a:xfrm>
            <a:off x="257433" y="1261993"/>
            <a:ext cx="2816286" cy="247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4" tIns="60952" rIns="121904" bIns="609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09"/>
            <a:r>
              <a:rPr lang="en-US" sz="1050" b="1" dirty="0">
                <a:solidFill>
                  <a:schemeClr val="tx1"/>
                </a:solidFill>
                <a:latin typeface="Arial"/>
                <a:cs typeface="Arial"/>
              </a:rPr>
              <a:t>Turkcell</a:t>
            </a:r>
          </a:p>
        </p:txBody>
      </p:sp>
      <p:pic>
        <p:nvPicPr>
          <p:cNvPr id="3" name="Resim 2" descr="grafik, yazı tipi, logo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4877E5E4-E3D6-FCC7-E15B-9B044B750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43" y="923356"/>
            <a:ext cx="2743200" cy="1940790"/>
          </a:xfrm>
          <a:prstGeom prst="rect">
            <a:avLst/>
          </a:prstGeom>
        </p:spPr>
      </p:pic>
      <p:sp>
        <p:nvSpPr>
          <p:cNvPr id="132" name="Google Shape;1183;p26">
            <a:extLst>
              <a:ext uri="{FF2B5EF4-FFF2-40B4-BE49-F238E27FC236}">
                <a16:creationId xmlns:a16="http://schemas.microsoft.com/office/drawing/2014/main" id="{3A4CB783-B20E-E7F2-94D9-09439842A676}"/>
              </a:ext>
            </a:extLst>
          </p:cNvPr>
          <p:cNvSpPr txBox="1"/>
          <p:nvPr/>
        </p:nvSpPr>
        <p:spPr>
          <a:xfrm>
            <a:off x="1747360" y="185258"/>
            <a:ext cx="8697279" cy="51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7F7F7F"/>
              </a:buClr>
              <a:buSzPts val="2800"/>
            </a:pP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Müş</a:t>
            </a:r>
            <a:r>
              <a:rPr lang="en-US" sz="2800" b="1" dirty="0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teri</a:t>
            </a:r>
            <a:r>
              <a:rPr lang="en-US" sz="2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800" b="1" dirty="0" err="1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Ref</a:t>
            </a:r>
            <a:r>
              <a:rPr lang="en-US" sz="2800" b="1" dirty="0" err="1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eransları</a:t>
            </a:r>
            <a:endParaRPr sz="2800" dirty="0" err="1"/>
          </a:p>
        </p:txBody>
      </p:sp>
    </p:spTree>
    <p:extLst>
      <p:ext uri="{BB962C8B-B14F-4D97-AF65-F5344CB8AC3E}">
        <p14:creationId xmlns:p14="http://schemas.microsoft.com/office/powerpoint/2010/main" val="68778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084D348B-8E07-22E2-EBFA-246745AE0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49" y="3018075"/>
            <a:ext cx="11505949" cy="410925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accent1"/>
                </a:solidFill>
              </a:rPr>
              <a:t>İLGİNİZ İÇİN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TEŞEKKÜRLER</a:t>
            </a:r>
          </a:p>
        </p:txBody>
      </p:sp>
      <p:sp>
        <p:nvSpPr>
          <p:cNvPr id="5" name="Content Placeholder 32">
            <a:extLst>
              <a:ext uri="{FF2B5EF4-FFF2-40B4-BE49-F238E27FC236}">
                <a16:creationId xmlns:a16="http://schemas.microsoft.com/office/drawing/2014/main" id="{EFBB0AAC-C3D1-A600-2D1B-CF4415911832}"/>
              </a:ext>
            </a:extLst>
          </p:cNvPr>
          <p:cNvSpPr txBox="1">
            <a:spLocks/>
          </p:cNvSpPr>
          <p:nvPr/>
        </p:nvSpPr>
        <p:spPr>
          <a:xfrm>
            <a:off x="635941" y="3507823"/>
            <a:ext cx="6470762" cy="533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Parta Networks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0A66A1E-4B50-DE0C-617F-EBB55FCDE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1" y="2939252"/>
            <a:ext cx="241300" cy="533400"/>
          </a:xfrm>
          <a:prstGeom prst="rect">
            <a:avLst/>
          </a:prstGeom>
        </p:spPr>
      </p:pic>
      <p:sp>
        <p:nvSpPr>
          <p:cNvPr id="7" name="Content Placeholder 32">
            <a:extLst>
              <a:ext uri="{FF2B5EF4-FFF2-40B4-BE49-F238E27FC236}">
                <a16:creationId xmlns:a16="http://schemas.microsoft.com/office/drawing/2014/main" id="{77F095B3-17D6-3FFF-8EAF-84596AC02445}"/>
              </a:ext>
            </a:extLst>
          </p:cNvPr>
          <p:cNvSpPr txBox="1">
            <a:spLocks/>
          </p:cNvSpPr>
          <p:nvPr/>
        </p:nvSpPr>
        <p:spPr>
          <a:xfrm>
            <a:off x="635941" y="3939316"/>
            <a:ext cx="6470762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bilgi@parta.com.tr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Resim 1" descr="metin, yazı tipi, grafik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1ADFD33F-B5A3-373F-D426-131787D1C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4834023"/>
            <a:ext cx="4030133" cy="847554"/>
          </a:xfrm>
          <a:prstGeom prst="rect">
            <a:avLst/>
          </a:prstGeom>
        </p:spPr>
      </p:pic>
      <p:pic>
        <p:nvPicPr>
          <p:cNvPr id="3" name="Resim 2" descr="metin, yazı tipi, grafik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849CBD2A-40F1-6834-E012-D59BAA2A6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400" y="4959134"/>
            <a:ext cx="3429000" cy="59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03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4430</TotalTime>
  <Words>621</Words>
  <Application>Microsoft Office PowerPoint</Application>
  <PresentationFormat>Widescreen</PresentationFormat>
  <Paragraphs>82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Montserrat</vt:lpstr>
      <vt:lpstr>Office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İLGİNİZ İÇİN 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Destan YILANCI</dc:creator>
  <cp:lastModifiedBy>Convertio</cp:lastModifiedBy>
  <cp:revision>618</cp:revision>
  <dcterms:created xsi:type="dcterms:W3CDTF">2022-10-13T19:29:34Z</dcterms:created>
  <dcterms:modified xsi:type="dcterms:W3CDTF">2023-09-15T20:27:36Z</dcterms:modified>
</cp:coreProperties>
</file>